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 id="2147483702" r:id="rId5"/>
  </p:sldMasterIdLst>
  <p:notesMasterIdLst>
    <p:notesMasterId r:id="rId24"/>
  </p:notesMasterIdLst>
  <p:sldIdLst>
    <p:sldId id="292" r:id="rId6"/>
    <p:sldId id="1282" r:id="rId7"/>
    <p:sldId id="1290" r:id="rId8"/>
    <p:sldId id="1291" r:id="rId9"/>
    <p:sldId id="1292" r:id="rId10"/>
    <p:sldId id="1293" r:id="rId11"/>
    <p:sldId id="1294" r:id="rId12"/>
    <p:sldId id="1296" r:id="rId13"/>
    <p:sldId id="1302" r:id="rId14"/>
    <p:sldId id="1301" r:id="rId15"/>
    <p:sldId id="1303" r:id="rId16"/>
    <p:sldId id="1297" r:id="rId17"/>
    <p:sldId id="1304" r:id="rId18"/>
    <p:sldId id="1299" r:id="rId19"/>
    <p:sldId id="1300" r:id="rId20"/>
    <p:sldId id="1298" r:id="rId21"/>
    <p:sldId id="1295" r:id="rId22"/>
    <p:sldId id="1250"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7D"/>
    <a:srgbClr val="223366"/>
    <a:srgbClr val="E8ECF8"/>
    <a:srgbClr val="C9D2ED"/>
    <a:srgbClr val="851910"/>
    <a:srgbClr val="0000FF"/>
    <a:srgbClr val="FFCD8C"/>
    <a:srgbClr val="9F5900"/>
    <a:srgbClr val="FF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384B79-7360-5AB9-DD75-8A808655C326}" v="3" dt="2024-03-18T09:31:49.711"/>
    <p1510:client id="{99C44797-0E56-F5AF-678D-7848B61E9AF5}" v="8" dt="2024-03-19T08:12:55.126"/>
    <p1510:client id="{A00404A6-CA5D-529F-E841-B3080AD8BC10}" v="1" dt="2024-03-18T13:45:15.5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588"/>
        <p:guide pos="144"/>
        <p:guide orient="horz" pos="85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16.xml"/><Relationship Id="rId22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2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00404A6-CA5D-529F-E841-B3080AD8BC10}"/>
    <pc:docChg chg="delSld">
      <pc:chgData name="" userId="" providerId="" clId="Web-{A00404A6-CA5D-529F-E841-B3080AD8BC10}" dt="2024-03-18T13:45:15.593" v="0"/>
      <pc:docMkLst>
        <pc:docMk/>
      </pc:docMkLst>
      <pc:sldChg chg="del">
        <pc:chgData name="" userId="" providerId="" clId="Web-{A00404A6-CA5D-529F-E841-B3080AD8BC10}" dt="2024-03-18T13:45:15.593" v="0"/>
        <pc:sldMkLst>
          <pc:docMk/>
          <pc:sldMk cId="3987024532" sldId="1249"/>
        </pc:sldMkLst>
      </pc:sldChg>
    </pc:docChg>
  </pc:docChgLst>
  <pc:docChgLst>
    <pc:chgData name="Vikrant Nath Nagar" userId="S::vikrant@edunetfoundation.org::4271d355-f673-482e-abc9-b8b4b8546a7e" providerId="AD" clId="Web-{25384B79-7360-5AB9-DD75-8A808655C326}"/>
    <pc:docChg chg="modSld">
      <pc:chgData name="Vikrant Nath Nagar" userId="S::vikrant@edunetfoundation.org::4271d355-f673-482e-abc9-b8b4b8546a7e" providerId="AD" clId="Web-{25384B79-7360-5AB9-DD75-8A808655C326}" dt="2024-03-18T09:31:49.711" v="2" actId="1076"/>
      <pc:docMkLst>
        <pc:docMk/>
      </pc:docMkLst>
      <pc:sldChg chg="modSp">
        <pc:chgData name="Vikrant Nath Nagar" userId="S::vikrant@edunetfoundation.org::4271d355-f673-482e-abc9-b8b4b8546a7e" providerId="AD" clId="Web-{25384B79-7360-5AB9-DD75-8A808655C326}" dt="2024-03-18T09:31:21.976" v="1" actId="1076"/>
        <pc:sldMkLst>
          <pc:docMk/>
          <pc:sldMk cId="2621200212" sldId="1293"/>
        </pc:sldMkLst>
        <pc:spChg chg="mod">
          <ac:chgData name="Vikrant Nath Nagar" userId="S::vikrant@edunetfoundation.org::4271d355-f673-482e-abc9-b8b4b8546a7e" providerId="AD" clId="Web-{25384B79-7360-5AB9-DD75-8A808655C326}" dt="2024-03-18T09:31:21.976" v="1" actId="1076"/>
          <ac:spMkLst>
            <pc:docMk/>
            <pc:sldMk cId="2621200212" sldId="1293"/>
            <ac:spMk id="3" creationId="{796BFA82-8AB0-23BA-909F-C886C3F7A669}"/>
          </ac:spMkLst>
        </pc:spChg>
      </pc:sldChg>
      <pc:sldChg chg="modSp">
        <pc:chgData name="Vikrant Nath Nagar" userId="S::vikrant@edunetfoundation.org::4271d355-f673-482e-abc9-b8b4b8546a7e" providerId="AD" clId="Web-{25384B79-7360-5AB9-DD75-8A808655C326}" dt="2024-03-18T09:31:49.711" v="2" actId="1076"/>
        <pc:sldMkLst>
          <pc:docMk/>
          <pc:sldMk cId="4017130557" sldId="1294"/>
        </pc:sldMkLst>
        <pc:spChg chg="mod">
          <ac:chgData name="Vikrant Nath Nagar" userId="S::vikrant@edunetfoundation.org::4271d355-f673-482e-abc9-b8b4b8546a7e" providerId="AD" clId="Web-{25384B79-7360-5AB9-DD75-8A808655C326}" dt="2024-03-18T09:31:49.711" v="2" actId="1076"/>
          <ac:spMkLst>
            <pc:docMk/>
            <pc:sldMk cId="4017130557" sldId="1294"/>
            <ac:spMk id="3" creationId="{A111D00F-E3D6-896E-4001-492D6D1DC85F}"/>
          </ac:spMkLst>
        </pc:spChg>
      </pc:sldChg>
    </pc:docChg>
  </pc:docChgLst>
  <pc:docChgLst>
    <pc:chgData name="Shashank Shekhar" userId="S::shashank@edunetfoundation.org::0008d1ff-90e7-469a-9966-0dcad996503d" providerId="AD" clId="Web-{99C44797-0E56-F5AF-678D-7848B61E9AF5}"/>
    <pc:docChg chg="modSld">
      <pc:chgData name="Shashank Shekhar" userId="S::shashank@edunetfoundation.org::0008d1ff-90e7-469a-9966-0dcad996503d" providerId="AD" clId="Web-{99C44797-0E56-F5AF-678D-7848B61E9AF5}" dt="2024-03-19T08:12:55.126" v="7" actId="1076"/>
      <pc:docMkLst>
        <pc:docMk/>
      </pc:docMkLst>
      <pc:sldChg chg="modSp">
        <pc:chgData name="Shashank Shekhar" userId="S::shashank@edunetfoundation.org::0008d1ff-90e7-469a-9966-0dcad996503d" providerId="AD" clId="Web-{99C44797-0E56-F5AF-678D-7848B61E9AF5}" dt="2024-03-19T08:09:28.422" v="3" actId="1076"/>
        <pc:sldMkLst>
          <pc:docMk/>
          <pc:sldMk cId="2746043547" sldId="1291"/>
        </pc:sldMkLst>
        <pc:spChg chg="mod">
          <ac:chgData name="Shashank Shekhar" userId="S::shashank@edunetfoundation.org::0008d1ff-90e7-469a-9966-0dcad996503d" providerId="AD" clId="Web-{99C44797-0E56-F5AF-678D-7848B61E9AF5}" dt="2024-03-19T08:09:28.422" v="3" actId="1076"/>
          <ac:spMkLst>
            <pc:docMk/>
            <pc:sldMk cId="2746043547" sldId="1291"/>
            <ac:spMk id="9" creationId="{091B843F-6928-3290-2287-5FA1F531B685}"/>
          </ac:spMkLst>
        </pc:spChg>
        <pc:grpChg chg="mod">
          <ac:chgData name="Shashank Shekhar" userId="S::shashank@edunetfoundation.org::0008d1ff-90e7-469a-9966-0dcad996503d" providerId="AD" clId="Web-{99C44797-0E56-F5AF-678D-7848B61E9AF5}" dt="2024-03-19T08:09:23.484" v="1" actId="1076"/>
          <ac:grpSpMkLst>
            <pc:docMk/>
            <pc:sldMk cId="2746043547" sldId="1291"/>
            <ac:grpSpMk id="3" creationId="{328E85CD-DF89-87DD-6181-DCDD73B5625F}"/>
          </ac:grpSpMkLst>
        </pc:grpChg>
      </pc:sldChg>
      <pc:sldChg chg="modSp">
        <pc:chgData name="Shashank Shekhar" userId="S::shashank@edunetfoundation.org::0008d1ff-90e7-469a-9966-0dcad996503d" providerId="AD" clId="Web-{99C44797-0E56-F5AF-678D-7848B61E9AF5}" dt="2024-03-19T08:09:33.969" v="5" actId="14100"/>
        <pc:sldMkLst>
          <pc:docMk/>
          <pc:sldMk cId="2975191714" sldId="1292"/>
        </pc:sldMkLst>
        <pc:spChg chg="mod">
          <ac:chgData name="Shashank Shekhar" userId="S::shashank@edunetfoundation.org::0008d1ff-90e7-469a-9966-0dcad996503d" providerId="AD" clId="Web-{99C44797-0E56-F5AF-678D-7848B61E9AF5}" dt="2024-03-19T08:09:33.969" v="5" actId="14100"/>
          <ac:spMkLst>
            <pc:docMk/>
            <pc:sldMk cId="2975191714" sldId="1292"/>
            <ac:spMk id="3" creationId="{0C511917-B5EE-88C1-A75B-AC3ADE14BEB8}"/>
          </ac:spMkLst>
        </pc:spChg>
        <pc:picChg chg="mod">
          <ac:chgData name="Shashank Shekhar" userId="S::shashank@edunetfoundation.org::0008d1ff-90e7-469a-9966-0dcad996503d" providerId="AD" clId="Web-{99C44797-0E56-F5AF-678D-7848B61E9AF5}" dt="2024-03-19T08:09:32.234" v="4" actId="14100"/>
          <ac:picMkLst>
            <pc:docMk/>
            <pc:sldMk cId="2975191714" sldId="1292"/>
            <ac:picMk id="5" creationId="{6858EAD1-D312-BBBA-4C50-43B9E76BB53F}"/>
          </ac:picMkLst>
        </pc:picChg>
      </pc:sldChg>
      <pc:sldChg chg="modSp">
        <pc:chgData name="Shashank Shekhar" userId="S::shashank@edunetfoundation.org::0008d1ff-90e7-469a-9966-0dcad996503d" providerId="AD" clId="Web-{99C44797-0E56-F5AF-678D-7848B61E9AF5}" dt="2024-03-19T08:12:55.126" v="7" actId="1076"/>
        <pc:sldMkLst>
          <pc:docMk/>
          <pc:sldMk cId="4168856024" sldId="1298"/>
        </pc:sldMkLst>
        <pc:spChg chg="mod">
          <ac:chgData name="Shashank Shekhar" userId="S::shashank@edunetfoundation.org::0008d1ff-90e7-469a-9966-0dcad996503d" providerId="AD" clId="Web-{99C44797-0E56-F5AF-678D-7848B61E9AF5}" dt="2024-03-19T08:12:55.126" v="7" actId="1076"/>
          <ac:spMkLst>
            <pc:docMk/>
            <pc:sldMk cId="4168856024" sldId="1298"/>
            <ac:spMk id="6" creationId="{3B7F6AB1-00E0-C56D-4BC6-78BBB15ACC7E}"/>
          </ac:spMkLst>
        </pc:spChg>
        <pc:grpChg chg="mod">
          <ac:chgData name="Shashank Shekhar" userId="S::shashank@edunetfoundation.org::0008d1ff-90e7-469a-9966-0dcad996503d" providerId="AD" clId="Web-{99C44797-0E56-F5AF-678D-7848B61E9AF5}" dt="2024-03-19T08:12:51.376" v="6" actId="1076"/>
          <ac:grpSpMkLst>
            <pc:docMk/>
            <pc:sldMk cId="4168856024" sldId="1298"/>
            <ac:grpSpMk id="4" creationId="{77315F7D-BDA3-3D19-664A-5108316858F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896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454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342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075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7109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0389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1848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25442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072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108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802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2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82D9E-CF8F-D821-0EF0-82F39D6875D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3" name="Footer Placeholder 2">
            <a:extLst>
              <a:ext uri="{FF2B5EF4-FFF2-40B4-BE49-F238E27FC236}">
                <a16:creationId xmlns:a16="http://schemas.microsoft.com/office/drawing/2014/main" id="{C23170A1-58D7-78F7-D58A-811ADFF737E5}"/>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F2A898F9-6042-211C-FE5E-E3195182B7AA}"/>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23974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AA64-E432-8D59-6526-E68F7AC80EA1}"/>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D2085-944B-0B62-B557-11D0053DE106}"/>
              </a:ext>
            </a:extLst>
          </p:cNvPr>
          <p:cNvSpPr>
            <a:spLocks noGrp="1"/>
          </p:cNvSpPr>
          <p:nvPr>
            <p:ph idx="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B889BD-8520-EE29-14ED-24E88F0C13D6}"/>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AA8EC-BC22-DD8C-CC7C-5CD2AD69637C}"/>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D07ED4E8-E1B9-BC44-48DF-EA2B09D992CB}"/>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A28F55D-018D-571C-11FF-8F79FAAA5F70}"/>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704899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F3725-BD84-E963-3DD7-9EDA57001058}"/>
              </a:ext>
            </a:extLst>
          </p:cNvPr>
          <p:cNvSpPr>
            <a:spLocks noGrp="1"/>
          </p:cNvSpPr>
          <p:nvPr>
            <p:ph type="title"/>
          </p:nvPr>
        </p:nvSpPr>
        <p:spPr>
          <a:xfrm>
            <a:off x="630238" y="342900"/>
            <a:ext cx="2949575" cy="120015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1B5E6C-B120-BDBD-A118-74E930F95320}"/>
              </a:ext>
            </a:extLst>
          </p:cNvPr>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0ED917-6757-883A-86C3-14AFBCE31FF0}"/>
              </a:ext>
            </a:extLst>
          </p:cNvPr>
          <p:cNvSpPr>
            <a:spLocks noGrp="1"/>
          </p:cNvSpPr>
          <p:nvPr>
            <p:ph type="body" sz="half" idx="2"/>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38C69D-33B2-26F1-3AFC-2A4C100F9EB4}"/>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1720A899-749A-96A6-52E3-5513E02E156A}"/>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E5EE06A-6BB2-C7F9-0A30-ECA5F6491262}"/>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84127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C180-BF96-096D-0F74-E23F9309580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A78D2F-2EAD-1FA2-9475-C228A7E9B4A6}"/>
              </a:ext>
            </a:extLst>
          </p:cNvPr>
          <p:cNvSpPr>
            <a:spLocks noGrp="1"/>
          </p:cNvSpPr>
          <p:nvPr>
            <p:ph type="body" orient="vert" idx="1"/>
          </p:nvPr>
        </p:nvSpPr>
        <p:spPr>
          <a:xfrm>
            <a:off x="628650" y="1370013"/>
            <a:ext cx="7886700" cy="326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914C92-1C92-C326-AE2B-EE64852E687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C42D40DF-8956-65BF-5B16-FCF84638AC22}"/>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8E2B801-4415-647B-D7B8-398663FE2B85}"/>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028087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935E50-9753-5324-3CBE-2DB02823BAD1}"/>
              </a:ext>
            </a:extLst>
          </p:cNvPr>
          <p:cNvSpPr>
            <a:spLocks noGrp="1"/>
          </p:cNvSpPr>
          <p:nvPr>
            <p:ph type="title" orient="vert"/>
          </p:nvPr>
        </p:nvSpPr>
        <p:spPr>
          <a:xfrm>
            <a:off x="6543675" y="274638"/>
            <a:ext cx="1971675" cy="4357687"/>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96334F-1BF5-5B8C-3F90-84BF75B51BC0}"/>
              </a:ext>
            </a:extLst>
          </p:cNvPr>
          <p:cNvSpPr>
            <a:spLocks noGrp="1"/>
          </p:cNvSpPr>
          <p:nvPr>
            <p:ph type="body" orient="vert" idx="1"/>
          </p:nvPr>
        </p:nvSpPr>
        <p:spPr>
          <a:xfrm>
            <a:off x="628650" y="274638"/>
            <a:ext cx="5762625" cy="43576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37E210-CB85-84DD-090A-44C7C1797C0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FB46FBE5-BF73-7C52-C3DF-B06D7641ECF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754D43C-F065-8BD6-C622-543D4321EB53}"/>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65426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7187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EBA23-5FDD-5D7E-F6FC-E4A6A7F5FDAF}"/>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1DBF0E-B651-D205-69BC-E38929484D98}"/>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C5EAFE9-FEB4-90FA-7604-E71268E9BE42}"/>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90042C0C-D784-7894-6E7A-A3163E7BD218}"/>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97E244B-37C0-9DC6-22CD-EB660918FB6E}"/>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3672296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357B7-1A74-AE21-4231-6A3BD6FFAA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C8CC2F-5827-22D5-D0CD-6AB9F4163E47}"/>
              </a:ext>
            </a:extLst>
          </p:cNvPr>
          <p:cNvSpPr>
            <a:spLocks noGrp="1"/>
          </p:cNvSpPr>
          <p:nvPr>
            <p:ph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5C6FD5-C3C6-194C-CBBF-F0992989045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73574B56-D685-4165-F13B-086D869C780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DA53AD0-652A-8B63-B4F8-E64E7976E3AC}"/>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160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8776-064D-C947-6F0A-07C1157DBB5B}"/>
              </a:ext>
            </a:extLst>
          </p:cNvPr>
          <p:cNvSpPr>
            <a:spLocks noGrp="1"/>
          </p:cNvSpPr>
          <p:nvPr>
            <p:ph type="title"/>
          </p:nvPr>
        </p:nvSpPr>
        <p:spPr>
          <a:xfrm>
            <a:off x="623888" y="1282700"/>
            <a:ext cx="7886700" cy="2139950"/>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D97AF1F-1E9E-C1AB-35F2-7FCF85FEA10C}"/>
              </a:ext>
            </a:extLst>
          </p:cNvPr>
          <p:cNvSpPr>
            <a:spLocks noGrp="1"/>
          </p:cNvSpPr>
          <p:nvPr>
            <p:ph type="body" idx="1"/>
          </p:nvPr>
        </p:nvSpPr>
        <p:spPr>
          <a:xfrm>
            <a:off x="623888" y="3441700"/>
            <a:ext cx="7886700" cy="1125538"/>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0203F7-4A67-44F8-1EBE-73C704B5F33A}"/>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5" name="Footer Placeholder 4">
            <a:extLst>
              <a:ext uri="{FF2B5EF4-FFF2-40B4-BE49-F238E27FC236}">
                <a16:creationId xmlns:a16="http://schemas.microsoft.com/office/drawing/2014/main" id="{522099F4-B0B6-A02C-D33D-42B8CF9C4F4F}"/>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463AEAC-197E-65FD-B921-6662926A1BBB}"/>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39091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DC773-098A-371D-576C-4D005AAD10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1678A3-157A-338B-1D0E-5DEA10A09599}"/>
              </a:ext>
            </a:extLst>
          </p:cNvPr>
          <p:cNvSpPr>
            <a:spLocks noGrp="1"/>
          </p:cNvSpPr>
          <p:nvPr>
            <p:ph sz="half" idx="1"/>
          </p:nvPr>
        </p:nvSpPr>
        <p:spPr>
          <a:xfrm>
            <a:off x="62865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F0D3D6-28A0-B7DB-AA55-7E1AB265D8D3}"/>
              </a:ext>
            </a:extLst>
          </p:cNvPr>
          <p:cNvSpPr>
            <a:spLocks noGrp="1"/>
          </p:cNvSpPr>
          <p:nvPr>
            <p:ph sz="half" idx="2"/>
          </p:nvPr>
        </p:nvSpPr>
        <p:spPr>
          <a:xfrm>
            <a:off x="4648200" y="1370013"/>
            <a:ext cx="386715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8D759DB-2EFB-5AB8-F2C0-4594FD8EF79B}"/>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6" name="Footer Placeholder 5">
            <a:extLst>
              <a:ext uri="{FF2B5EF4-FFF2-40B4-BE49-F238E27FC236}">
                <a16:creationId xmlns:a16="http://schemas.microsoft.com/office/drawing/2014/main" id="{940AB47A-E9F3-E30E-4D25-BDB935FA99D1}"/>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4DF4B1E9-6E84-BC5A-9F68-AC8BD08A64DF}"/>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167681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11BC7-998D-6DF5-4AE4-39C9EA003C12}"/>
              </a:ext>
            </a:extLst>
          </p:cNvPr>
          <p:cNvSpPr>
            <a:spLocks noGrp="1"/>
          </p:cNvSpPr>
          <p:nvPr>
            <p:ph type="title"/>
          </p:nvPr>
        </p:nvSpPr>
        <p:spPr>
          <a:xfrm>
            <a:off x="630238" y="274638"/>
            <a:ext cx="7886700" cy="993775"/>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86AF4A-23F2-79CA-C667-8C4F35BF57DD}"/>
              </a:ext>
            </a:extLst>
          </p:cNvPr>
          <p:cNvSpPr>
            <a:spLocks noGrp="1"/>
          </p:cNvSpPr>
          <p:nvPr>
            <p:ph type="body" idx="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17276D-1914-7EB5-3698-A01774DF1735}"/>
              </a:ext>
            </a:extLst>
          </p:cNvPr>
          <p:cNvSpPr>
            <a:spLocks noGrp="1"/>
          </p:cNvSpPr>
          <p:nvPr>
            <p:ph sz="half" idx="2"/>
          </p:nvPr>
        </p:nvSpPr>
        <p:spPr>
          <a:xfrm>
            <a:off x="630238" y="1879600"/>
            <a:ext cx="3868737"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CDF0B-5FBC-8A48-3967-A5A9B60BBE1B}"/>
              </a:ext>
            </a:extLst>
          </p:cNvPr>
          <p:cNvSpPr>
            <a:spLocks noGrp="1"/>
          </p:cNvSpPr>
          <p:nvPr>
            <p:ph type="body" sz="quarter" idx="3"/>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D8437-251D-CB33-46CE-F1B208C3DE0A}"/>
              </a:ext>
            </a:extLst>
          </p:cNvPr>
          <p:cNvSpPr>
            <a:spLocks noGrp="1"/>
          </p:cNvSpPr>
          <p:nvPr>
            <p:ph sz="quarter" idx="4"/>
          </p:nvPr>
        </p:nvSpPr>
        <p:spPr>
          <a:xfrm>
            <a:off x="4629150" y="1879600"/>
            <a:ext cx="3887788" cy="27622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3DB15A-3C4B-088C-31D9-9D7FADA4117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8" name="Footer Placeholder 7">
            <a:extLst>
              <a:ext uri="{FF2B5EF4-FFF2-40B4-BE49-F238E27FC236}">
                <a16:creationId xmlns:a16="http://schemas.microsoft.com/office/drawing/2014/main" id="{A2FCD596-67EF-7A66-AED7-23CF46204AB7}"/>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C4D5DBB6-49F0-7026-4382-9F1CC71BD40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2644819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66A4-83CF-94A2-2F9D-EB0EA91EFFE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6E68E2-F84C-3629-3FE2-83DD00EACA5E}"/>
              </a:ext>
            </a:extLst>
          </p:cNvPr>
          <p:cNvSpPr>
            <a:spLocks noGrp="1"/>
          </p:cNvSpPr>
          <p:nvPr>
            <p:ph type="dt" sz="half" idx="10"/>
          </p:nvPr>
        </p:nvSpPr>
        <p:spPr>
          <a:xfrm>
            <a:off x="628650" y="4767263"/>
            <a:ext cx="2057400" cy="274637"/>
          </a:xfrm>
          <a:prstGeom prst="rect">
            <a:avLst/>
          </a:prstGeom>
        </p:spPr>
        <p:txBody>
          <a:bodyPr/>
          <a:lstStyle/>
          <a:p>
            <a:fld id="{757799B1-BD81-4C27-AC39-14752E0AA9C5}" type="datetimeFigureOut">
              <a:rPr lang="en-IN" smtClean="0"/>
              <a:t>30-03-2024</a:t>
            </a:fld>
            <a:endParaRPr lang="en-IN"/>
          </a:p>
        </p:txBody>
      </p:sp>
      <p:sp>
        <p:nvSpPr>
          <p:cNvPr id="4" name="Footer Placeholder 3">
            <a:extLst>
              <a:ext uri="{FF2B5EF4-FFF2-40B4-BE49-F238E27FC236}">
                <a16:creationId xmlns:a16="http://schemas.microsoft.com/office/drawing/2014/main" id="{F04CCCF5-8802-F0B8-E635-C4316F70ED59}"/>
              </a:ext>
            </a:extLst>
          </p:cNvPr>
          <p:cNvSpPr>
            <a:spLocks noGrp="1"/>
          </p:cNvSpPr>
          <p:nvPr>
            <p:ph type="ftr" sz="quarter" idx="11"/>
          </p:nvPr>
        </p:nvSpPr>
        <p:spPr>
          <a:xfrm>
            <a:off x="3028950" y="4767263"/>
            <a:ext cx="3086100" cy="274637"/>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D93F6E91-77AB-EEFA-9CDE-D8D369E6A539}"/>
              </a:ext>
            </a:extLst>
          </p:cNvPr>
          <p:cNvSpPr>
            <a:spLocks noGrp="1"/>
          </p:cNvSpPr>
          <p:nvPr>
            <p:ph type="sldNum" sz="quarter" idx="12"/>
          </p:nvPr>
        </p:nvSpPr>
        <p:spPr>
          <a:xfrm>
            <a:off x="6457950" y="4767263"/>
            <a:ext cx="2057400" cy="274637"/>
          </a:xfrm>
          <a:prstGeom prst="rect">
            <a:avLst/>
          </a:prstGeom>
        </p:spPr>
        <p:txBody>
          <a:bodyPr/>
          <a:lstStyle/>
          <a:p>
            <a:fld id="{46D0F184-99CC-4BD8-B5C7-8D3F468855F6}" type="slidenum">
              <a:rPr lang="en-IN" smtClean="0"/>
              <a:t>‹#›</a:t>
            </a:fld>
            <a:endParaRPr lang="en-IN"/>
          </a:p>
        </p:txBody>
      </p:sp>
    </p:spTree>
    <p:extLst>
      <p:ext uri="{BB962C8B-B14F-4D97-AF65-F5344CB8AC3E}">
        <p14:creationId xmlns:p14="http://schemas.microsoft.com/office/powerpoint/2010/main" val="1742999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4" name="Rectangle 3">
            <a:extLst>
              <a:ext uri="{FF2B5EF4-FFF2-40B4-BE49-F238E27FC236}">
                <a16:creationId xmlns:a16="http://schemas.microsoft.com/office/drawing/2014/main" id="{B97B0C45-392E-206A-6503-A52CA087AB64}"/>
              </a:ext>
            </a:extLst>
          </p:cNvPr>
          <p:cNvSpPr/>
          <p:nvPr userDrawn="1"/>
        </p:nvSpPr>
        <p:spPr>
          <a:xfrm>
            <a:off x="0" y="122877"/>
            <a:ext cx="9144000"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5">
            <a:alphaModFix/>
          </a:blip>
          <a:srcRect/>
          <a:stretch/>
        </p:blipFill>
        <p:spPr>
          <a:xfrm>
            <a:off x="7411959" y="234964"/>
            <a:ext cx="852410" cy="284955"/>
          </a:xfrm>
          <a:prstGeom prst="rect">
            <a:avLst/>
          </a:prstGeom>
          <a:noFill/>
          <a:ln>
            <a:noFill/>
          </a:ln>
        </p:spPr>
      </p:pic>
      <p:sp>
        <p:nvSpPr>
          <p:cNvPr id="5" name="TextBox 4">
            <a:extLst>
              <a:ext uri="{FF2B5EF4-FFF2-40B4-BE49-F238E27FC236}">
                <a16:creationId xmlns:a16="http://schemas.microsoft.com/office/drawing/2014/main" id="{8964A484-2963-FBA3-E733-1A64254407DC}"/>
              </a:ext>
            </a:extLst>
          </p:cNvPr>
          <p:cNvSpPr txBox="1"/>
          <p:nvPr userDrawn="1"/>
        </p:nvSpPr>
        <p:spPr>
          <a:xfrm>
            <a:off x="138743" y="189386"/>
            <a:ext cx="3453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rPr>
              <a:t>Creating A Future-ready Workforce</a:t>
            </a:r>
          </a:p>
        </p:txBody>
      </p:sp>
    </p:spTree>
  </p:cSld>
  <p:clrMap bg1="lt1" tx1="dk1" bg2="dk2" tx2="lt2" accent1="accent1" accent2="accent2" accent3="accent3" accent4="accent4" accent5="accent5" accent6="accent6" hlink="hlink" folHlink="folHlink"/>
  <p:sldLayoutIdLst>
    <p:sldLayoutId id="2147483687" r:id="rId1"/>
    <p:sldLayoutId id="2147483701" r:id="rId2"/>
    <p:sldLayoutId id="214748371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2611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670BE75-ABC6-B8F8-14C2-4329F082BA10}"/>
              </a:ext>
            </a:extLst>
          </p:cNvPr>
          <p:cNvSpPr/>
          <p:nvPr/>
        </p:nvSpPr>
        <p:spPr>
          <a:xfrm>
            <a:off x="5044697" y="5066794"/>
            <a:ext cx="4122549" cy="161945"/>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4A44FD-99EF-2386-CD7F-94CC9736D290}"/>
              </a:ext>
            </a:extLst>
          </p:cNvPr>
          <p:cNvSpPr/>
          <p:nvPr/>
        </p:nvSpPr>
        <p:spPr>
          <a:xfrm>
            <a:off x="6137328" y="122877"/>
            <a:ext cx="3006671"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erson in a suit talking on a cell phone&#10;&#10;Description automatically generated">
            <a:extLst>
              <a:ext uri="{FF2B5EF4-FFF2-40B4-BE49-F238E27FC236}">
                <a16:creationId xmlns:a16="http://schemas.microsoft.com/office/drawing/2014/main" id="{5CFB3317-FBB6-E882-D2A0-9D6E7CF982DD}"/>
              </a:ext>
            </a:extLst>
          </p:cNvPr>
          <p:cNvPicPr>
            <a:picLocks noChangeAspect="1"/>
          </p:cNvPicPr>
          <p:nvPr/>
        </p:nvPicPr>
        <p:blipFill>
          <a:blip r:embed="rId3"/>
          <a:stretch>
            <a:fillRect/>
          </a:stretch>
        </p:blipFill>
        <p:spPr>
          <a:xfrm>
            <a:off x="55845" y="-62144"/>
            <a:ext cx="9144000" cy="5143500"/>
          </a:xfrm>
          <a:prstGeom prst="rect">
            <a:avLst/>
          </a:prstGeom>
        </p:spPr>
      </p:pic>
      <p:sp>
        <p:nvSpPr>
          <p:cNvPr id="2" name="TextBox 1">
            <a:extLst>
              <a:ext uri="{FF2B5EF4-FFF2-40B4-BE49-F238E27FC236}">
                <a16:creationId xmlns:a16="http://schemas.microsoft.com/office/drawing/2014/main" id="{B1520DAD-F8CC-E505-163A-1A40C1FCC226}"/>
              </a:ext>
            </a:extLst>
          </p:cNvPr>
          <p:cNvSpPr txBox="1"/>
          <p:nvPr/>
        </p:nvSpPr>
        <p:spPr>
          <a:xfrm>
            <a:off x="374299" y="377441"/>
            <a:ext cx="3965230" cy="1384995"/>
          </a:xfrm>
          <a:prstGeom prst="rect">
            <a:avLst/>
          </a:prstGeom>
          <a:noFill/>
        </p:spPr>
        <p:txBody>
          <a:bodyPr wrap="square" rtlCol="0">
            <a:spAutoFit/>
          </a:bodyPr>
          <a:lstStyle/>
          <a:p>
            <a:r>
              <a:rPr lang="en-US" sz="2800" b="1" dirty="0">
                <a:solidFill>
                  <a:srgbClr val="161D23"/>
                </a:solidFill>
              </a:rPr>
              <a:t>NEXT GEN EMPLOYABILITY PROGRAM</a:t>
            </a:r>
          </a:p>
        </p:txBody>
      </p:sp>
      <p:sp>
        <p:nvSpPr>
          <p:cNvPr id="6" name="Rectangle 5">
            <a:extLst>
              <a:ext uri="{FF2B5EF4-FFF2-40B4-BE49-F238E27FC236}">
                <a16:creationId xmlns:a16="http://schemas.microsoft.com/office/drawing/2014/main" id="{BC4CF228-26B3-09C5-44DF-CA8F345519C2}"/>
              </a:ext>
            </a:extLst>
          </p:cNvPr>
          <p:cNvSpPr/>
          <p:nvPr/>
        </p:nvSpPr>
        <p:spPr>
          <a:xfrm>
            <a:off x="338619" y="2452456"/>
            <a:ext cx="23461" cy="1124328"/>
          </a:xfrm>
          <a:prstGeom prst="rect">
            <a:avLst/>
          </a:prstGeom>
          <a:solidFill>
            <a:srgbClr val="851910"/>
          </a:solidFill>
          <a:ln>
            <a:solidFill>
              <a:srgbClr val="85191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054292D-CF71-BD6B-6494-F0C14CB8262D}"/>
              </a:ext>
            </a:extLst>
          </p:cNvPr>
          <p:cNvSpPr txBox="1"/>
          <p:nvPr/>
        </p:nvSpPr>
        <p:spPr>
          <a:xfrm>
            <a:off x="350349" y="1787359"/>
            <a:ext cx="2727901" cy="1200329"/>
          </a:xfrm>
          <a:prstGeom prst="rect">
            <a:avLst/>
          </a:prstGeom>
          <a:noFill/>
        </p:spPr>
        <p:txBody>
          <a:bodyPr wrap="square" rtlCol="0">
            <a:spAutoFit/>
          </a:bodyPr>
          <a:lstStyle/>
          <a:p>
            <a:r>
              <a:rPr lang="en-US" sz="2400" dirty="0">
                <a:solidFill>
                  <a:srgbClr val="161D23"/>
                </a:solidFill>
              </a:rPr>
              <a:t>CREATING A FUTURE-READY WORKFORCE</a:t>
            </a:r>
          </a:p>
        </p:txBody>
      </p:sp>
      <p:sp>
        <p:nvSpPr>
          <p:cNvPr id="21" name="Rectangle 20">
            <a:extLst>
              <a:ext uri="{FF2B5EF4-FFF2-40B4-BE49-F238E27FC236}">
                <a16:creationId xmlns:a16="http://schemas.microsoft.com/office/drawing/2014/main" id="{3E916418-C932-83FF-F890-E41BEED5285B}"/>
              </a:ext>
            </a:extLst>
          </p:cNvPr>
          <p:cNvSpPr/>
          <p:nvPr/>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110;p4" descr="A close up of a sign&#10;&#10;Description automatically generated">
            <a:extLst>
              <a:ext uri="{FF2B5EF4-FFF2-40B4-BE49-F238E27FC236}">
                <a16:creationId xmlns:a16="http://schemas.microsoft.com/office/drawing/2014/main" id="{69DAD0D2-2C07-BEEA-4C8D-0FC32AA5BDFD}"/>
              </a:ext>
            </a:extLst>
          </p:cNvPr>
          <p:cNvPicPr preferRelativeResize="0"/>
          <p:nvPr/>
        </p:nvPicPr>
        <p:blipFill rotWithShape="1">
          <a:blip r:embed="rId4">
            <a:alphaModFix/>
          </a:blip>
          <a:srcRect/>
          <a:stretch/>
        </p:blipFill>
        <p:spPr>
          <a:xfrm>
            <a:off x="7411959" y="234964"/>
            <a:ext cx="852410" cy="284955"/>
          </a:xfrm>
          <a:prstGeom prst="rect">
            <a:avLst/>
          </a:prstGeom>
          <a:noFill/>
          <a:ln>
            <a:noFill/>
          </a:ln>
        </p:spPr>
      </p:pic>
      <p:sp>
        <p:nvSpPr>
          <p:cNvPr id="23" name="TextBox 22">
            <a:extLst>
              <a:ext uri="{FF2B5EF4-FFF2-40B4-BE49-F238E27FC236}">
                <a16:creationId xmlns:a16="http://schemas.microsoft.com/office/drawing/2014/main" id="{2909C0C7-360A-0B80-38D4-82EEF27C8CA1}"/>
              </a:ext>
            </a:extLst>
          </p:cNvPr>
          <p:cNvSpPr txBox="1"/>
          <p:nvPr/>
        </p:nvSpPr>
        <p:spPr>
          <a:xfrm>
            <a:off x="362080" y="3106458"/>
            <a:ext cx="1338878" cy="276999"/>
          </a:xfrm>
          <a:prstGeom prst="rect">
            <a:avLst/>
          </a:prstGeom>
          <a:noFill/>
        </p:spPr>
        <p:txBody>
          <a:bodyPr wrap="square" rtlCol="0" anchor="ctr">
            <a:spAutoFit/>
          </a:bodyPr>
          <a:lstStyle/>
          <a:p>
            <a:r>
              <a:rPr lang="en-US" sz="1200" b="1" dirty="0">
                <a:solidFill>
                  <a:srgbClr val="161D23"/>
                </a:solidFill>
              </a:rPr>
              <a:t>Student Name :</a:t>
            </a:r>
          </a:p>
        </p:txBody>
      </p:sp>
      <p:sp>
        <p:nvSpPr>
          <p:cNvPr id="24" name="TextBox 23">
            <a:extLst>
              <a:ext uri="{FF2B5EF4-FFF2-40B4-BE49-F238E27FC236}">
                <a16:creationId xmlns:a16="http://schemas.microsoft.com/office/drawing/2014/main" id="{516863D8-C016-5DAB-A496-2E7822EE5CC8}"/>
              </a:ext>
            </a:extLst>
          </p:cNvPr>
          <p:cNvSpPr txBox="1"/>
          <p:nvPr/>
        </p:nvSpPr>
        <p:spPr>
          <a:xfrm>
            <a:off x="5466719" y="4420857"/>
            <a:ext cx="1338878" cy="276999"/>
          </a:xfrm>
          <a:prstGeom prst="rect">
            <a:avLst/>
          </a:prstGeom>
          <a:noFill/>
        </p:spPr>
        <p:txBody>
          <a:bodyPr wrap="square" rtlCol="0" anchor="ctr">
            <a:spAutoFit/>
          </a:bodyPr>
          <a:lstStyle/>
          <a:p>
            <a:r>
              <a:rPr lang="en-US" sz="1200" b="1" dirty="0">
                <a:solidFill>
                  <a:srgbClr val="161D23"/>
                </a:solidFill>
              </a:rPr>
              <a:t>College Name :</a:t>
            </a:r>
          </a:p>
        </p:txBody>
      </p:sp>
      <p:sp>
        <p:nvSpPr>
          <p:cNvPr id="25" name="TextBox 24">
            <a:extLst>
              <a:ext uri="{FF2B5EF4-FFF2-40B4-BE49-F238E27FC236}">
                <a16:creationId xmlns:a16="http://schemas.microsoft.com/office/drawing/2014/main" id="{B0D7A7F1-88E8-0735-5FF0-08C11362F157}"/>
              </a:ext>
            </a:extLst>
          </p:cNvPr>
          <p:cNvSpPr txBox="1"/>
          <p:nvPr/>
        </p:nvSpPr>
        <p:spPr>
          <a:xfrm>
            <a:off x="1671245" y="3123042"/>
            <a:ext cx="2179236" cy="276999"/>
          </a:xfrm>
          <a:prstGeom prst="rect">
            <a:avLst/>
          </a:prstGeom>
          <a:noFill/>
        </p:spPr>
        <p:txBody>
          <a:bodyPr wrap="square" rtlCol="0" anchor="ctr">
            <a:spAutoFit/>
          </a:bodyPr>
          <a:lstStyle/>
          <a:p>
            <a:pPr algn="just"/>
            <a:r>
              <a:rPr lang="en-US" sz="1200" dirty="0">
                <a:solidFill>
                  <a:srgbClr val="161D23"/>
                </a:solidFill>
              </a:rPr>
              <a:t>RONTALA POOJA REDDY </a:t>
            </a:r>
          </a:p>
        </p:txBody>
      </p:sp>
      <p:sp>
        <p:nvSpPr>
          <p:cNvPr id="26" name="TextBox 25">
            <a:extLst>
              <a:ext uri="{FF2B5EF4-FFF2-40B4-BE49-F238E27FC236}">
                <a16:creationId xmlns:a16="http://schemas.microsoft.com/office/drawing/2014/main" id="{1B3A60C8-4356-D37F-0DDF-A39B87F184C1}"/>
              </a:ext>
            </a:extLst>
          </p:cNvPr>
          <p:cNvSpPr txBox="1"/>
          <p:nvPr/>
        </p:nvSpPr>
        <p:spPr>
          <a:xfrm>
            <a:off x="381287" y="3486718"/>
            <a:ext cx="1338878" cy="276999"/>
          </a:xfrm>
          <a:prstGeom prst="rect">
            <a:avLst/>
          </a:prstGeom>
          <a:noFill/>
        </p:spPr>
        <p:txBody>
          <a:bodyPr wrap="square" rtlCol="0" anchor="ctr">
            <a:spAutoFit/>
          </a:bodyPr>
          <a:lstStyle/>
          <a:p>
            <a:r>
              <a:rPr lang="en-US" sz="1200" b="1" dirty="0">
                <a:solidFill>
                  <a:srgbClr val="161D23"/>
                </a:solidFill>
              </a:rPr>
              <a:t>Student ID :</a:t>
            </a:r>
          </a:p>
        </p:txBody>
      </p:sp>
      <p:sp>
        <p:nvSpPr>
          <p:cNvPr id="27" name="TextBox 26">
            <a:extLst>
              <a:ext uri="{FF2B5EF4-FFF2-40B4-BE49-F238E27FC236}">
                <a16:creationId xmlns:a16="http://schemas.microsoft.com/office/drawing/2014/main" id="{D52A72D2-9BA5-CD7D-B4C1-CFD904CD627D}"/>
              </a:ext>
            </a:extLst>
          </p:cNvPr>
          <p:cNvSpPr txBox="1"/>
          <p:nvPr/>
        </p:nvSpPr>
        <p:spPr>
          <a:xfrm>
            <a:off x="1571627" y="3469093"/>
            <a:ext cx="2701066" cy="338554"/>
          </a:xfrm>
          <a:prstGeom prst="rect">
            <a:avLst/>
          </a:prstGeom>
          <a:noFill/>
        </p:spPr>
        <p:txBody>
          <a:bodyPr wrap="square" rtlCol="0" anchor="ctr">
            <a:spAutoFit/>
          </a:bodyPr>
          <a:lstStyle/>
          <a:p>
            <a:pPr algn="just"/>
            <a:r>
              <a:rPr lang="en-IN" sz="1600" b="0" i="0" dirty="0">
                <a:solidFill>
                  <a:srgbClr val="333333"/>
                </a:solidFill>
                <a:effectLst/>
                <a:latin typeface="Helvetica Neue"/>
              </a:rPr>
              <a:t> </a:t>
            </a:r>
            <a:r>
              <a:rPr lang="en-IN" sz="1200" b="0" i="0" dirty="0">
                <a:solidFill>
                  <a:srgbClr val="333333"/>
                </a:solidFill>
                <a:effectLst/>
                <a:latin typeface="Arial" panose="020B0604020202020204" pitchFamily="34" charset="0"/>
                <a:cs typeface="Arial" panose="020B0604020202020204" pitchFamily="34" charset="0"/>
              </a:rPr>
              <a:t>STU6422f769acb711680013161</a:t>
            </a:r>
            <a:endParaRPr lang="en-US" sz="1200" dirty="0">
              <a:solidFill>
                <a:srgbClr val="161D23"/>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4E78094-5E7B-659F-FF09-871190F3DD5A}"/>
              </a:ext>
            </a:extLst>
          </p:cNvPr>
          <p:cNvSpPr txBox="1"/>
          <p:nvPr/>
        </p:nvSpPr>
        <p:spPr>
          <a:xfrm>
            <a:off x="6718742" y="4432342"/>
            <a:ext cx="1489428" cy="276999"/>
          </a:xfrm>
          <a:prstGeom prst="rect">
            <a:avLst/>
          </a:prstGeom>
          <a:noFill/>
        </p:spPr>
        <p:txBody>
          <a:bodyPr wrap="square" rtlCol="0" anchor="ctr">
            <a:spAutoFit/>
          </a:bodyPr>
          <a:lstStyle/>
          <a:p>
            <a:r>
              <a:rPr lang="en-US" sz="1200" dirty="0">
                <a:solidFill>
                  <a:srgbClr val="161D23"/>
                </a:solidFill>
              </a:rPr>
              <a:t>SR UNIVERSITY</a:t>
            </a:r>
          </a:p>
        </p:txBody>
      </p:sp>
      <p:sp>
        <p:nvSpPr>
          <p:cNvPr id="16" name="TextBox 15">
            <a:extLst>
              <a:ext uri="{FF2B5EF4-FFF2-40B4-BE49-F238E27FC236}">
                <a16:creationId xmlns:a16="http://schemas.microsoft.com/office/drawing/2014/main" id="{1B3A60C8-4356-D37F-0DDF-A39B87F184C1}"/>
              </a:ext>
            </a:extLst>
          </p:cNvPr>
          <p:cNvSpPr txBox="1"/>
          <p:nvPr/>
        </p:nvSpPr>
        <p:spPr>
          <a:xfrm>
            <a:off x="393211" y="3866480"/>
            <a:ext cx="1338878" cy="276999"/>
          </a:xfrm>
          <a:prstGeom prst="rect">
            <a:avLst/>
          </a:prstGeom>
          <a:noFill/>
        </p:spPr>
        <p:txBody>
          <a:bodyPr wrap="square" rtlCol="0" anchor="ctr">
            <a:spAutoFit/>
          </a:bodyPr>
          <a:lstStyle/>
          <a:p>
            <a:r>
              <a:rPr lang="en-US" sz="1200" b="1" dirty="0">
                <a:solidFill>
                  <a:srgbClr val="161D23"/>
                </a:solidFill>
              </a:rPr>
              <a:t>Mobile No:</a:t>
            </a:r>
          </a:p>
        </p:txBody>
      </p:sp>
      <p:sp>
        <p:nvSpPr>
          <p:cNvPr id="17" name="TextBox 16">
            <a:extLst>
              <a:ext uri="{FF2B5EF4-FFF2-40B4-BE49-F238E27FC236}">
                <a16:creationId xmlns:a16="http://schemas.microsoft.com/office/drawing/2014/main" id="{1B3A60C8-4356-D37F-0DDF-A39B87F184C1}"/>
              </a:ext>
            </a:extLst>
          </p:cNvPr>
          <p:cNvSpPr txBox="1"/>
          <p:nvPr/>
        </p:nvSpPr>
        <p:spPr>
          <a:xfrm>
            <a:off x="393211" y="4255462"/>
            <a:ext cx="1338878" cy="276999"/>
          </a:xfrm>
          <a:prstGeom prst="rect">
            <a:avLst/>
          </a:prstGeom>
          <a:noFill/>
        </p:spPr>
        <p:txBody>
          <a:bodyPr wrap="square" rtlCol="0" anchor="ctr">
            <a:spAutoFit/>
          </a:bodyPr>
          <a:lstStyle/>
          <a:p>
            <a:r>
              <a:rPr lang="en-US" sz="1200" b="1" dirty="0">
                <a:solidFill>
                  <a:srgbClr val="161D23"/>
                </a:solidFill>
              </a:rPr>
              <a:t>Mail ID:</a:t>
            </a:r>
          </a:p>
        </p:txBody>
      </p:sp>
      <p:sp>
        <p:nvSpPr>
          <p:cNvPr id="29" name="TextBox 28">
            <a:extLst>
              <a:ext uri="{FF2B5EF4-FFF2-40B4-BE49-F238E27FC236}">
                <a16:creationId xmlns:a16="http://schemas.microsoft.com/office/drawing/2014/main" id="{D52A72D2-9BA5-CD7D-B4C1-CFD904CD627D}"/>
              </a:ext>
            </a:extLst>
          </p:cNvPr>
          <p:cNvSpPr txBox="1"/>
          <p:nvPr/>
        </p:nvSpPr>
        <p:spPr>
          <a:xfrm>
            <a:off x="1671244" y="3826134"/>
            <a:ext cx="2394277" cy="276999"/>
          </a:xfrm>
          <a:prstGeom prst="rect">
            <a:avLst/>
          </a:prstGeom>
          <a:noFill/>
        </p:spPr>
        <p:txBody>
          <a:bodyPr wrap="square" rtlCol="0" anchor="ctr">
            <a:spAutoFit/>
          </a:bodyPr>
          <a:lstStyle/>
          <a:p>
            <a:pPr algn="just"/>
            <a:r>
              <a:rPr lang="en-US" sz="1200" dirty="0">
                <a:solidFill>
                  <a:srgbClr val="161D23"/>
                </a:solidFill>
              </a:rPr>
              <a:t>6309013154</a:t>
            </a:r>
          </a:p>
        </p:txBody>
      </p:sp>
      <p:sp>
        <p:nvSpPr>
          <p:cNvPr id="30" name="TextBox 29">
            <a:extLst>
              <a:ext uri="{FF2B5EF4-FFF2-40B4-BE49-F238E27FC236}">
                <a16:creationId xmlns:a16="http://schemas.microsoft.com/office/drawing/2014/main" id="{D52A72D2-9BA5-CD7D-B4C1-CFD904CD627D}"/>
              </a:ext>
            </a:extLst>
          </p:cNvPr>
          <p:cNvSpPr txBox="1"/>
          <p:nvPr/>
        </p:nvSpPr>
        <p:spPr>
          <a:xfrm>
            <a:off x="1671243" y="4231245"/>
            <a:ext cx="2394277" cy="276999"/>
          </a:xfrm>
          <a:prstGeom prst="rect">
            <a:avLst/>
          </a:prstGeom>
          <a:noFill/>
        </p:spPr>
        <p:txBody>
          <a:bodyPr wrap="square" rtlCol="0" anchor="ctr">
            <a:spAutoFit/>
          </a:bodyPr>
          <a:lstStyle/>
          <a:p>
            <a:pPr algn="just"/>
            <a:r>
              <a:rPr lang="en-US" sz="1200" dirty="0">
                <a:solidFill>
                  <a:srgbClr val="161D23"/>
                </a:solidFill>
              </a:rPr>
              <a:t>2103a51067@sru.edu.in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892BAC3-7B1B-045A-B7E5-73C684E9403C}"/>
              </a:ext>
            </a:extLst>
          </p:cNvPr>
          <p:cNvPicPr>
            <a:picLocks noChangeAspect="1"/>
          </p:cNvPicPr>
          <p:nvPr/>
        </p:nvPicPr>
        <p:blipFill rotWithShape="1">
          <a:blip r:embed="rId3"/>
          <a:srcRect l="2109" t="15556" r="16875" b="18472"/>
          <a:stretch/>
        </p:blipFill>
        <p:spPr>
          <a:xfrm>
            <a:off x="821531" y="1064419"/>
            <a:ext cx="7408070" cy="3800475"/>
          </a:xfrm>
          <a:prstGeom prst="rect">
            <a:avLst/>
          </a:prstGeom>
        </p:spPr>
      </p:pic>
    </p:spTree>
    <p:extLst>
      <p:ext uri="{BB962C8B-B14F-4D97-AF65-F5344CB8AC3E}">
        <p14:creationId xmlns:p14="http://schemas.microsoft.com/office/powerpoint/2010/main" val="277046262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58A65FB-D8BC-5F0C-1CFF-0E6E0DF2FA0E}"/>
              </a:ext>
            </a:extLst>
          </p:cNvPr>
          <p:cNvPicPr>
            <a:picLocks noChangeAspect="1"/>
          </p:cNvPicPr>
          <p:nvPr/>
        </p:nvPicPr>
        <p:blipFill rotWithShape="1">
          <a:blip r:embed="rId3"/>
          <a:srcRect l="2500" t="11805" r="20703" b="11528"/>
          <a:stretch/>
        </p:blipFill>
        <p:spPr>
          <a:xfrm>
            <a:off x="1128712" y="1100138"/>
            <a:ext cx="7022306" cy="3807619"/>
          </a:xfrm>
          <a:prstGeom prst="rect">
            <a:avLst/>
          </a:prstGeom>
        </p:spPr>
      </p:pic>
    </p:spTree>
    <p:extLst>
      <p:ext uri="{BB962C8B-B14F-4D97-AF65-F5344CB8AC3E}">
        <p14:creationId xmlns:p14="http://schemas.microsoft.com/office/powerpoint/2010/main" val="2569634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BBB0215-2485-5E94-0C3F-34645086AF67}"/>
              </a:ext>
            </a:extLst>
          </p:cNvPr>
          <p:cNvPicPr>
            <a:picLocks noChangeAspect="1"/>
          </p:cNvPicPr>
          <p:nvPr/>
        </p:nvPicPr>
        <p:blipFill rotWithShape="1">
          <a:blip r:embed="rId3"/>
          <a:srcRect t="10000" r="35625" b="15416"/>
          <a:stretch/>
        </p:blipFill>
        <p:spPr>
          <a:xfrm>
            <a:off x="307181" y="1121568"/>
            <a:ext cx="8201025" cy="3836194"/>
          </a:xfrm>
          <a:prstGeom prst="rect">
            <a:avLst/>
          </a:prstGeom>
        </p:spPr>
      </p:pic>
    </p:spTree>
    <p:extLst>
      <p:ext uri="{BB962C8B-B14F-4D97-AF65-F5344CB8AC3E}">
        <p14:creationId xmlns:p14="http://schemas.microsoft.com/office/powerpoint/2010/main" val="677830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pic>
        <p:nvPicPr>
          <p:cNvPr id="4" name="Picture 3">
            <a:extLst>
              <a:ext uri="{FF2B5EF4-FFF2-40B4-BE49-F238E27FC236}">
                <a16:creationId xmlns:a16="http://schemas.microsoft.com/office/drawing/2014/main" id="{74D8C42B-67A8-B75F-EB55-D56448E96AC9}"/>
              </a:ext>
            </a:extLst>
          </p:cNvPr>
          <p:cNvPicPr>
            <a:picLocks noChangeAspect="1"/>
          </p:cNvPicPr>
          <p:nvPr/>
        </p:nvPicPr>
        <p:blipFill>
          <a:blip r:embed="rId3"/>
          <a:stretch>
            <a:fillRect/>
          </a:stretch>
        </p:blipFill>
        <p:spPr>
          <a:xfrm>
            <a:off x="86456" y="1132931"/>
            <a:ext cx="3149663" cy="1003050"/>
          </a:xfrm>
          <a:prstGeom prst="rect">
            <a:avLst/>
          </a:prstGeom>
        </p:spPr>
      </p:pic>
      <p:pic>
        <p:nvPicPr>
          <p:cNvPr id="8" name="Picture 7">
            <a:extLst>
              <a:ext uri="{FF2B5EF4-FFF2-40B4-BE49-F238E27FC236}">
                <a16:creationId xmlns:a16="http://schemas.microsoft.com/office/drawing/2014/main" id="{075032FC-375C-FF5C-1824-2369902CCD58}"/>
              </a:ext>
            </a:extLst>
          </p:cNvPr>
          <p:cNvPicPr>
            <a:picLocks noChangeAspect="1"/>
          </p:cNvPicPr>
          <p:nvPr/>
        </p:nvPicPr>
        <p:blipFill>
          <a:blip r:embed="rId4"/>
          <a:stretch>
            <a:fillRect/>
          </a:stretch>
        </p:blipFill>
        <p:spPr>
          <a:xfrm>
            <a:off x="129364" y="2264569"/>
            <a:ext cx="2606693" cy="1056862"/>
          </a:xfrm>
          <a:prstGeom prst="rect">
            <a:avLst/>
          </a:prstGeom>
        </p:spPr>
      </p:pic>
      <p:pic>
        <p:nvPicPr>
          <p:cNvPr id="10" name="Picture 9">
            <a:extLst>
              <a:ext uri="{FF2B5EF4-FFF2-40B4-BE49-F238E27FC236}">
                <a16:creationId xmlns:a16="http://schemas.microsoft.com/office/drawing/2014/main" id="{32E25700-F7C9-6BF0-8E1F-1CD383B0F19B}"/>
              </a:ext>
            </a:extLst>
          </p:cNvPr>
          <p:cNvPicPr>
            <a:picLocks noChangeAspect="1"/>
          </p:cNvPicPr>
          <p:nvPr/>
        </p:nvPicPr>
        <p:blipFill>
          <a:blip r:embed="rId5"/>
          <a:stretch>
            <a:fillRect/>
          </a:stretch>
        </p:blipFill>
        <p:spPr>
          <a:xfrm>
            <a:off x="4014788" y="759558"/>
            <a:ext cx="3799252" cy="1047811"/>
          </a:xfrm>
          <a:prstGeom prst="rect">
            <a:avLst/>
          </a:prstGeom>
        </p:spPr>
      </p:pic>
      <p:pic>
        <p:nvPicPr>
          <p:cNvPr id="12" name="Picture 11">
            <a:extLst>
              <a:ext uri="{FF2B5EF4-FFF2-40B4-BE49-F238E27FC236}">
                <a16:creationId xmlns:a16="http://schemas.microsoft.com/office/drawing/2014/main" id="{A02337E0-6109-8CF8-A08A-D68507628934}"/>
              </a:ext>
            </a:extLst>
          </p:cNvPr>
          <p:cNvPicPr>
            <a:picLocks noChangeAspect="1"/>
          </p:cNvPicPr>
          <p:nvPr/>
        </p:nvPicPr>
        <p:blipFill>
          <a:blip r:embed="rId6"/>
          <a:stretch>
            <a:fillRect/>
          </a:stretch>
        </p:blipFill>
        <p:spPr>
          <a:xfrm>
            <a:off x="3449568" y="1914525"/>
            <a:ext cx="5473843" cy="1973720"/>
          </a:xfrm>
          <a:prstGeom prst="rect">
            <a:avLst/>
          </a:prstGeom>
        </p:spPr>
      </p:pic>
      <p:pic>
        <p:nvPicPr>
          <p:cNvPr id="14" name="Picture 13">
            <a:extLst>
              <a:ext uri="{FF2B5EF4-FFF2-40B4-BE49-F238E27FC236}">
                <a16:creationId xmlns:a16="http://schemas.microsoft.com/office/drawing/2014/main" id="{16AFC70A-0C10-C7DA-B408-996CBDE23021}"/>
              </a:ext>
            </a:extLst>
          </p:cNvPr>
          <p:cNvPicPr>
            <a:picLocks noChangeAspect="1"/>
          </p:cNvPicPr>
          <p:nvPr/>
        </p:nvPicPr>
        <p:blipFill>
          <a:blip r:embed="rId7"/>
          <a:stretch>
            <a:fillRect/>
          </a:stretch>
        </p:blipFill>
        <p:spPr>
          <a:xfrm>
            <a:off x="192881" y="3986212"/>
            <a:ext cx="4814888" cy="1085851"/>
          </a:xfrm>
          <a:prstGeom prst="rect">
            <a:avLst/>
          </a:prstGeom>
        </p:spPr>
      </p:pic>
    </p:spTree>
    <p:extLst>
      <p:ext uri="{BB962C8B-B14F-4D97-AF65-F5344CB8AC3E}">
        <p14:creationId xmlns:p14="http://schemas.microsoft.com/office/powerpoint/2010/main" val="257983513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5657D9F-FBC2-20A9-7110-8B0918AF54EF}"/>
              </a:ext>
            </a:extLst>
          </p:cNvPr>
          <p:cNvPicPr>
            <a:picLocks noChangeAspect="1"/>
          </p:cNvPicPr>
          <p:nvPr/>
        </p:nvPicPr>
        <p:blipFill rotWithShape="1">
          <a:blip r:embed="rId3"/>
          <a:srcRect l="2969" t="1528" r="25391" b="8611"/>
          <a:stretch/>
        </p:blipFill>
        <p:spPr>
          <a:xfrm>
            <a:off x="435769" y="1128713"/>
            <a:ext cx="8108155" cy="3843338"/>
          </a:xfrm>
          <a:prstGeom prst="rect">
            <a:avLst/>
          </a:prstGeom>
        </p:spPr>
      </p:pic>
    </p:spTree>
    <p:extLst>
      <p:ext uri="{BB962C8B-B14F-4D97-AF65-F5344CB8AC3E}">
        <p14:creationId xmlns:p14="http://schemas.microsoft.com/office/powerpoint/2010/main" val="390680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218DFCAA-8D98-0AFB-A760-3AD42E799105}"/>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1EB6817C-45F9-AD85-58BC-71A72E68826B}"/>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BA8D441-ACBF-DD60-0A39-0B5D132ED066}"/>
              </a:ext>
            </a:extLst>
          </p:cNvPr>
          <p:cNvPicPr>
            <a:picLocks noChangeAspect="1"/>
          </p:cNvPicPr>
          <p:nvPr/>
        </p:nvPicPr>
        <p:blipFill>
          <a:blip r:embed="rId3"/>
          <a:stretch>
            <a:fillRect/>
          </a:stretch>
        </p:blipFill>
        <p:spPr>
          <a:xfrm>
            <a:off x="98661" y="1042986"/>
            <a:ext cx="8895321" cy="4029075"/>
          </a:xfrm>
          <a:prstGeom prst="rect">
            <a:avLst/>
          </a:prstGeom>
        </p:spPr>
      </p:pic>
    </p:spTree>
    <p:extLst>
      <p:ext uri="{BB962C8B-B14F-4D97-AF65-F5344CB8AC3E}">
        <p14:creationId xmlns:p14="http://schemas.microsoft.com/office/powerpoint/2010/main" val="155079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9D92B2FF-8614-61F9-FFA7-45E78700C2CC}"/>
              </a:ext>
            </a:extLst>
          </p:cNvPr>
          <p:cNvSpPr txBox="1"/>
          <p:nvPr/>
        </p:nvSpPr>
        <p:spPr>
          <a:xfrm>
            <a:off x="122502" y="640820"/>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3B7F6AB1-00E0-C56D-4BC6-78BBB15ACC7E}"/>
              </a:ext>
            </a:extLst>
          </p:cNvPr>
          <p:cNvSpPr/>
          <p:nvPr/>
        </p:nvSpPr>
        <p:spPr>
          <a:xfrm>
            <a:off x="1456841" y="116777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693C102-B51B-C4DA-D7B1-F63B76A66739}"/>
              </a:ext>
            </a:extLst>
          </p:cNvPr>
          <p:cNvPicPr>
            <a:picLocks noChangeAspect="1"/>
          </p:cNvPicPr>
          <p:nvPr/>
        </p:nvPicPr>
        <p:blipFill rotWithShape="1">
          <a:blip r:embed="rId3"/>
          <a:srcRect l="2656" t="972" r="25938" b="6388"/>
          <a:stretch/>
        </p:blipFill>
        <p:spPr>
          <a:xfrm>
            <a:off x="385763" y="992982"/>
            <a:ext cx="8336755" cy="4057650"/>
          </a:xfrm>
          <a:prstGeom prst="rect">
            <a:avLst/>
          </a:prstGeom>
        </p:spPr>
      </p:pic>
    </p:spTree>
    <p:extLst>
      <p:ext uri="{BB962C8B-B14F-4D97-AF65-F5344CB8AC3E}">
        <p14:creationId xmlns:p14="http://schemas.microsoft.com/office/powerpoint/2010/main" val="416885602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02C0F50E-3048-BEA6-6962-A48C023C0388}"/>
              </a:ext>
            </a:extLst>
          </p:cNvPr>
          <p:cNvSpPr txBox="1"/>
          <p:nvPr/>
        </p:nvSpPr>
        <p:spPr>
          <a:xfrm>
            <a:off x="251090" y="897996"/>
            <a:ext cx="4428068" cy="338554"/>
          </a:xfrm>
          <a:prstGeom prst="rect">
            <a:avLst/>
          </a:prstGeom>
          <a:noFill/>
        </p:spPr>
        <p:txBody>
          <a:bodyPr wrap="square">
            <a:spAutoFit/>
          </a:bodyPr>
          <a:lstStyle/>
          <a:p>
            <a:r>
              <a:rPr lang="en-IN" sz="1600" b="1" dirty="0">
                <a:solidFill>
                  <a:srgbClr val="213163"/>
                </a:solidFill>
              </a:rPr>
              <a:t>Conclusion</a:t>
            </a:r>
            <a:endParaRPr lang="en-IN" sz="1600" dirty="0">
              <a:solidFill>
                <a:srgbClr val="213163"/>
              </a:solidFill>
            </a:endParaRPr>
          </a:p>
        </p:txBody>
      </p:sp>
      <p:sp>
        <p:nvSpPr>
          <p:cNvPr id="4" name="TextBox 3">
            <a:extLst>
              <a:ext uri="{FF2B5EF4-FFF2-40B4-BE49-F238E27FC236}">
                <a16:creationId xmlns:a16="http://schemas.microsoft.com/office/drawing/2014/main" id="{EC8B546F-F91E-160B-DC7F-688AFB5A50EA}"/>
              </a:ext>
            </a:extLst>
          </p:cNvPr>
          <p:cNvSpPr txBox="1"/>
          <p:nvPr/>
        </p:nvSpPr>
        <p:spPr>
          <a:xfrm>
            <a:off x="271083" y="1471232"/>
            <a:ext cx="4893849" cy="2246769"/>
          </a:xfrm>
          <a:prstGeom prst="rect">
            <a:avLst/>
          </a:prstGeom>
          <a:noFill/>
        </p:spPr>
        <p:txBody>
          <a:bodyPr wrap="square" rtlCol="0">
            <a:spAutoFit/>
          </a:bodyPr>
          <a:lstStyle/>
          <a:p>
            <a:pPr algn="just">
              <a:spcAft>
                <a:spcPts val="800"/>
              </a:spcAft>
            </a:pPr>
            <a:r>
              <a:rPr lang="en-US" dirty="0">
                <a:solidFill>
                  <a:srgbClr val="0D0D0D"/>
                </a:solidFill>
                <a:latin typeface="+mj-lt"/>
              </a:rPr>
              <a:t>T</a:t>
            </a:r>
            <a:r>
              <a:rPr lang="en-US" b="0" i="0" dirty="0">
                <a:solidFill>
                  <a:srgbClr val="0D0D0D"/>
                </a:solidFill>
                <a:effectLst/>
                <a:latin typeface="+mj-lt"/>
              </a:rPr>
              <a:t>he proposed solution offers a holistic approach to address the challenges faced by the Indian agriculture sector through the utilization of Power BI and complementary technologies. By aggregating, integrating, and analyzing diverse datasets, stakeholders can gain valuable insights into various aspects of the agriculture sector. The implementation of Power BI provides an intuitive and interactive platform for stakeholders to explore data dynamically, enabling informed decision-making and strategic planning. Through advanced analytics techniques.</a:t>
            </a:r>
            <a:endParaRPr lang="en-US" dirty="0">
              <a:latin typeface="+mj-lt"/>
            </a:endParaRPr>
          </a:p>
        </p:txBody>
      </p:sp>
      <p:pic>
        <p:nvPicPr>
          <p:cNvPr id="2" name="Picture 1" descr="A pen and papers with check marks&#10;&#10;Description automatically generated">
            <a:extLst>
              <a:ext uri="{FF2B5EF4-FFF2-40B4-BE49-F238E27FC236}">
                <a16:creationId xmlns:a16="http://schemas.microsoft.com/office/drawing/2014/main" id="{911873D4-6E45-41A1-3B3A-557C66561EEF}"/>
              </a:ext>
            </a:extLst>
          </p:cNvPr>
          <p:cNvPicPr>
            <a:picLocks noChangeAspect="1"/>
          </p:cNvPicPr>
          <p:nvPr/>
        </p:nvPicPr>
        <p:blipFill rotWithShape="1">
          <a:blip r:embed="rId3"/>
          <a:srcRect t="17" r="7" b="14"/>
          <a:stretch/>
        </p:blipFill>
        <p:spPr>
          <a:xfrm>
            <a:off x="5343526" y="2946505"/>
            <a:ext cx="3007518" cy="1896958"/>
          </a:xfrm>
          <a:prstGeom prst="rect">
            <a:avLst/>
          </a:prstGeom>
        </p:spPr>
      </p:pic>
      <p:pic>
        <p:nvPicPr>
          <p:cNvPr id="3074" name="Picture 2" descr="Kynetec - How foresight in data and analytics is changing the landscape of  global agriculture">
            <a:extLst>
              <a:ext uri="{FF2B5EF4-FFF2-40B4-BE49-F238E27FC236}">
                <a16:creationId xmlns:a16="http://schemas.microsoft.com/office/drawing/2014/main" id="{4807052A-C29B-C9C8-69D8-DB43BC318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525" y="838200"/>
            <a:ext cx="2993231" cy="199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321281"/>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hank you card&#10;&#10;Description automatically generated">
            <a:extLst>
              <a:ext uri="{FF2B5EF4-FFF2-40B4-BE49-F238E27FC236}">
                <a16:creationId xmlns:a16="http://schemas.microsoft.com/office/drawing/2014/main" id="{A93903B1-E7A1-B168-DEC2-0635A4163F59}"/>
              </a:ext>
            </a:extLst>
          </p:cNvPr>
          <p:cNvPicPr>
            <a:picLocks noChangeAspect="1"/>
          </p:cNvPicPr>
          <p:nvPr/>
        </p:nvPicPr>
        <p:blipFill rotWithShape="1">
          <a:blip r:embed="rId3"/>
          <a:srcRect l="9710" t="21904" r="9339"/>
          <a:stretch/>
        </p:blipFill>
        <p:spPr>
          <a:xfrm>
            <a:off x="575375" y="402956"/>
            <a:ext cx="7993251" cy="4337588"/>
          </a:xfrm>
          <a:prstGeom prst="rect">
            <a:avLst/>
          </a:prstGeom>
        </p:spPr>
      </p:pic>
      <p:grpSp>
        <p:nvGrpSpPr>
          <p:cNvPr id="2" name="Group 1">
            <a:extLst>
              <a:ext uri="{FF2B5EF4-FFF2-40B4-BE49-F238E27FC236}">
                <a16:creationId xmlns:a16="http://schemas.microsoft.com/office/drawing/2014/main" id="{CEE0173B-95AD-2DE9-9875-1230DDB2626C}"/>
              </a:ext>
            </a:extLst>
          </p:cNvPr>
          <p:cNvGrpSpPr/>
          <p:nvPr/>
        </p:nvGrpSpPr>
        <p:grpSpPr>
          <a:xfrm>
            <a:off x="3471621" y="3184902"/>
            <a:ext cx="2200759" cy="813661"/>
            <a:chOff x="3246895" y="3184902"/>
            <a:chExt cx="2200759" cy="813661"/>
          </a:xfrm>
        </p:grpSpPr>
        <p:sp>
          <p:nvSpPr>
            <p:cNvPr id="7" name="Rectangle: Rounded Corners 6">
              <a:extLst>
                <a:ext uri="{FF2B5EF4-FFF2-40B4-BE49-F238E27FC236}">
                  <a16:creationId xmlns:a16="http://schemas.microsoft.com/office/drawing/2014/main" id="{7DB8DC4F-8F3C-8864-0B3A-2CEA4109D402}"/>
                </a:ext>
              </a:extLst>
            </p:cNvPr>
            <p:cNvSpPr/>
            <p:nvPr/>
          </p:nvSpPr>
          <p:spPr>
            <a:xfrm>
              <a:off x="3246895" y="3184902"/>
              <a:ext cx="2200759" cy="813661"/>
            </a:xfrm>
            <a:prstGeom prst="roundRect">
              <a:avLst>
                <a:gd name="adj" fmla="val 12730"/>
              </a:avLst>
            </a:prstGeom>
            <a:solidFill>
              <a:schemeClr val="bg1">
                <a:alpha val="44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descr="A close up of a logo&#10;&#10;Description automatically generated">
              <a:extLst>
                <a:ext uri="{FF2B5EF4-FFF2-40B4-BE49-F238E27FC236}">
                  <a16:creationId xmlns:a16="http://schemas.microsoft.com/office/drawing/2014/main" id="{D1CBC941-B5EE-0296-38A5-2CB11104E0D2}"/>
                </a:ext>
              </a:extLst>
            </p:cNvPr>
            <p:cNvPicPr>
              <a:picLocks noChangeAspect="1"/>
            </p:cNvPicPr>
            <p:nvPr/>
          </p:nvPicPr>
          <p:blipFill>
            <a:blip r:embed="rId4"/>
            <a:stretch>
              <a:fillRect/>
            </a:stretch>
          </p:blipFill>
          <p:spPr>
            <a:xfrm>
              <a:off x="3551416" y="3332885"/>
              <a:ext cx="1591717" cy="517694"/>
            </a:xfrm>
            <a:prstGeom prst="rect">
              <a:avLst/>
            </a:prstGeom>
          </p:spPr>
        </p:pic>
      </p:grpSp>
    </p:spTree>
    <p:extLst>
      <p:ext uri="{BB962C8B-B14F-4D97-AF65-F5344CB8AC3E}">
        <p14:creationId xmlns:p14="http://schemas.microsoft.com/office/powerpoint/2010/main" val="3544365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10" name="Group 9">
            <a:extLst>
              <a:ext uri="{FF2B5EF4-FFF2-40B4-BE49-F238E27FC236}">
                <a16:creationId xmlns:a16="http://schemas.microsoft.com/office/drawing/2014/main" id="{80D2C29E-66A5-D13B-1825-539B2100EB68}"/>
              </a:ext>
            </a:extLst>
          </p:cNvPr>
          <p:cNvGrpSpPr/>
          <p:nvPr/>
        </p:nvGrpSpPr>
        <p:grpSpPr>
          <a:xfrm>
            <a:off x="601044" y="1240589"/>
            <a:ext cx="7656162" cy="3161654"/>
            <a:chOff x="922150" y="1325103"/>
            <a:chExt cx="7656162" cy="3161654"/>
          </a:xfrm>
        </p:grpSpPr>
        <p:sp>
          <p:nvSpPr>
            <p:cNvPr id="3" name="Rectangle 2">
              <a:extLst>
                <a:ext uri="{FF2B5EF4-FFF2-40B4-BE49-F238E27FC236}">
                  <a16:creationId xmlns:a16="http://schemas.microsoft.com/office/drawing/2014/main" id="{FDDCC566-B000-7B3E-F778-C19DE993DFF5}"/>
                </a:ext>
              </a:extLst>
            </p:cNvPr>
            <p:cNvSpPr/>
            <p:nvPr/>
          </p:nvSpPr>
          <p:spPr>
            <a:xfrm>
              <a:off x="1376643" y="1571218"/>
              <a:ext cx="7201669" cy="2623250"/>
            </a:xfrm>
            <a:prstGeom prst="rect">
              <a:avLst/>
            </a:prstGeom>
            <a:solidFill>
              <a:srgbClr val="E8ECF8"/>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640C382-94E9-1DDA-BE8A-521BEB626F59}"/>
                </a:ext>
              </a:extLst>
            </p:cNvPr>
            <p:cNvSpPr/>
            <p:nvPr/>
          </p:nvSpPr>
          <p:spPr>
            <a:xfrm>
              <a:off x="922150" y="1325103"/>
              <a:ext cx="697424" cy="3161654"/>
            </a:xfrm>
            <a:prstGeom prst="rect">
              <a:avLst/>
            </a:prstGeom>
            <a:solidFill>
              <a:srgbClr val="223366"/>
            </a:solidFill>
            <a:ln>
              <a:solidFill>
                <a:srgbClr val="2233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8B2F1D2-B3CD-47D4-C97B-3CE2F64AFC82}"/>
                </a:ext>
              </a:extLst>
            </p:cNvPr>
            <p:cNvSpPr txBox="1"/>
            <p:nvPr/>
          </p:nvSpPr>
          <p:spPr>
            <a:xfrm>
              <a:off x="2859380" y="1823109"/>
              <a:ext cx="4409149"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2000" b="1" dirty="0">
                  <a:solidFill>
                    <a:srgbClr val="223366"/>
                  </a:solidFill>
                  <a:latin typeface="Arial"/>
                  <a:cs typeface="Arial"/>
                </a:rPr>
                <a:t>CAPSTONE PROJECT SHOWCASE</a:t>
              </a:r>
            </a:p>
          </p:txBody>
        </p:sp>
        <p:sp>
          <p:nvSpPr>
            <p:cNvPr id="9" name="TextBox 7">
              <a:extLst>
                <a:ext uri="{FF2B5EF4-FFF2-40B4-BE49-F238E27FC236}">
                  <a16:creationId xmlns:a16="http://schemas.microsoft.com/office/drawing/2014/main" id="{9AF297CE-9F11-2600-2058-A27EC2B5D9D4}"/>
                </a:ext>
              </a:extLst>
            </p:cNvPr>
            <p:cNvSpPr txBox="1"/>
            <p:nvPr/>
          </p:nvSpPr>
          <p:spPr>
            <a:xfrm>
              <a:off x="1899598" y="3431892"/>
              <a:ext cx="6328712"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solidFill>
                    <a:schemeClr val="accent2">
                      <a:lumMod val="75000"/>
                    </a:schemeClr>
                  </a:solidFill>
                  <a:latin typeface="+mj-lt"/>
                </a:rPr>
                <a:t>Abstract | Problem Statement | Project Overview |</a:t>
              </a:r>
              <a:r>
                <a:rPr lang="en-US" sz="1600" dirty="0">
                  <a:solidFill>
                    <a:schemeClr val="accent2">
                      <a:lumMod val="75000"/>
                    </a:schemeClr>
                  </a:solidFill>
                  <a:latin typeface="+mj-lt"/>
                  <a:ea typeface="+mn-lt"/>
                  <a:cs typeface="Poppins"/>
                </a:rPr>
                <a:t> Proposed </a:t>
              </a:r>
              <a:r>
                <a:rPr lang="en-US" sz="1600" dirty="0">
                  <a:solidFill>
                    <a:schemeClr val="accent2">
                      <a:lumMod val="75000"/>
                    </a:schemeClr>
                  </a:solidFill>
                  <a:latin typeface="+mj-lt"/>
                  <a:ea typeface="+mn-lt"/>
                  <a:cs typeface="+mn-lt"/>
                </a:rPr>
                <a:t>Solution </a:t>
              </a:r>
              <a:r>
                <a:rPr lang="en-US" sz="1600" dirty="0">
                  <a:solidFill>
                    <a:schemeClr val="accent2">
                      <a:lumMod val="75000"/>
                    </a:schemeClr>
                  </a:solidFill>
                  <a:latin typeface="+mj-lt"/>
                </a:rPr>
                <a:t>| </a:t>
              </a:r>
              <a:r>
                <a:rPr lang="en-US" sz="1600" dirty="0">
                  <a:solidFill>
                    <a:schemeClr val="accent2">
                      <a:lumMod val="75000"/>
                    </a:schemeClr>
                  </a:solidFill>
                  <a:latin typeface="+mj-lt"/>
                  <a:ea typeface="+mn-lt"/>
                  <a:cs typeface="Poppins"/>
                </a:rPr>
                <a:t>Technology Used</a:t>
              </a:r>
              <a:r>
                <a:rPr lang="en-US" sz="1600" dirty="0">
                  <a:solidFill>
                    <a:schemeClr val="accent2">
                      <a:lumMod val="75000"/>
                    </a:schemeClr>
                  </a:solidFill>
                  <a:latin typeface="+mj-lt"/>
                </a:rPr>
                <a:t> | Modelling &amp; Results </a:t>
              </a:r>
              <a:r>
                <a:rPr lang="en-US" sz="1600" dirty="0">
                  <a:solidFill>
                    <a:schemeClr val="accent2">
                      <a:lumMod val="75000"/>
                    </a:schemeClr>
                  </a:solidFill>
                  <a:latin typeface="+mj-lt"/>
                  <a:ea typeface="+mn-lt"/>
                  <a:cs typeface="+mn-lt"/>
                </a:rPr>
                <a:t>| Conclusion | Q&amp;A</a:t>
              </a:r>
              <a:endParaRPr lang="en-US" sz="1600" dirty="0">
                <a:solidFill>
                  <a:schemeClr val="accent2">
                    <a:lumMod val="75000"/>
                  </a:schemeClr>
                </a:solidFill>
                <a:latin typeface="+mj-lt"/>
                <a:cs typeface="Poppins"/>
              </a:endParaRPr>
            </a:p>
          </p:txBody>
        </p:sp>
        <p:sp>
          <p:nvSpPr>
            <p:cNvPr id="8" name="TextBox 10">
              <a:extLst>
                <a:ext uri="{FF2B5EF4-FFF2-40B4-BE49-F238E27FC236}">
                  <a16:creationId xmlns:a16="http://schemas.microsoft.com/office/drawing/2014/main" id="{D4240D32-9BCC-D793-EF34-3F436C714765}"/>
                </a:ext>
              </a:extLst>
            </p:cNvPr>
            <p:cNvSpPr txBox="1"/>
            <p:nvPr/>
          </p:nvSpPr>
          <p:spPr>
            <a:xfrm>
              <a:off x="2402240" y="2534555"/>
              <a:ext cx="5323429" cy="75783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dirty="0">
                  <a:latin typeface="+mj-lt"/>
                </a:rPr>
                <a:t>Project Title</a:t>
              </a:r>
            </a:p>
            <a:p>
              <a:pPr algn="ctr">
                <a:lnSpc>
                  <a:spcPts val="1996"/>
                </a:lnSpc>
                <a:spcBef>
                  <a:spcPct val="0"/>
                </a:spcBef>
              </a:pPr>
              <a:r>
                <a:rPr lang="en-US" sz="1600" b="1"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Trends and Insights in the Indian Agriculture Sector through Power BI Analysis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23211027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A4E3A995-569D-073F-9467-C96E076827FA}"/>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Abstract</a:t>
            </a:r>
            <a:endParaRPr lang="en-IN" sz="1600" dirty="0">
              <a:solidFill>
                <a:srgbClr val="213163"/>
              </a:solidFill>
            </a:endParaRPr>
          </a:p>
        </p:txBody>
      </p:sp>
      <p:grpSp>
        <p:nvGrpSpPr>
          <p:cNvPr id="29" name="Group 28">
            <a:extLst>
              <a:ext uri="{FF2B5EF4-FFF2-40B4-BE49-F238E27FC236}">
                <a16:creationId xmlns:a16="http://schemas.microsoft.com/office/drawing/2014/main" id="{A726C2F8-3E16-2C0C-B71C-BDFE7C703F1C}"/>
              </a:ext>
            </a:extLst>
          </p:cNvPr>
          <p:cNvGrpSpPr/>
          <p:nvPr/>
        </p:nvGrpSpPr>
        <p:grpSpPr>
          <a:xfrm>
            <a:off x="585865" y="1309668"/>
            <a:ext cx="7719937" cy="3323608"/>
            <a:chOff x="712031" y="1234880"/>
            <a:chExt cx="7719937" cy="3323608"/>
          </a:xfrm>
        </p:grpSpPr>
        <p:grpSp>
          <p:nvGrpSpPr>
            <p:cNvPr id="28" name="Group 27">
              <a:extLst>
                <a:ext uri="{FF2B5EF4-FFF2-40B4-BE49-F238E27FC236}">
                  <a16:creationId xmlns:a16="http://schemas.microsoft.com/office/drawing/2014/main" id="{465A22E0-5D6D-1B1A-F09A-169A2C2E55D1}"/>
                </a:ext>
              </a:extLst>
            </p:cNvPr>
            <p:cNvGrpSpPr/>
            <p:nvPr/>
          </p:nvGrpSpPr>
          <p:grpSpPr>
            <a:xfrm>
              <a:off x="712031" y="1234880"/>
              <a:ext cx="7719937" cy="643467"/>
              <a:chOff x="712031" y="1234880"/>
              <a:chExt cx="7719937" cy="643467"/>
            </a:xfrm>
          </p:grpSpPr>
          <p:sp>
            <p:nvSpPr>
              <p:cNvPr id="4" name="Rectangle 3">
                <a:extLst>
                  <a:ext uri="{FF2B5EF4-FFF2-40B4-BE49-F238E27FC236}">
                    <a16:creationId xmlns:a16="http://schemas.microsoft.com/office/drawing/2014/main" id="{5992A4C9-DAB8-80D3-B09E-07655DAEBB65}"/>
                  </a:ext>
                </a:extLst>
              </p:cNvPr>
              <p:cNvSpPr/>
              <p:nvPr/>
            </p:nvSpPr>
            <p:spPr>
              <a:xfrm>
                <a:off x="1372430" y="1234880"/>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7A0F124-FCC7-043A-F32C-33314AB146BD}"/>
                  </a:ext>
                </a:extLst>
              </p:cNvPr>
              <p:cNvSpPr/>
              <p:nvPr/>
            </p:nvSpPr>
            <p:spPr>
              <a:xfrm>
                <a:off x="712031" y="1234880"/>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a:t>1</a:t>
                </a:r>
              </a:p>
            </p:txBody>
          </p:sp>
        </p:grpSp>
        <p:grpSp>
          <p:nvGrpSpPr>
            <p:cNvPr id="27" name="Group 26">
              <a:extLst>
                <a:ext uri="{FF2B5EF4-FFF2-40B4-BE49-F238E27FC236}">
                  <a16:creationId xmlns:a16="http://schemas.microsoft.com/office/drawing/2014/main" id="{437AEA5F-38C7-2EAC-B55A-A52C642C7997}"/>
                </a:ext>
              </a:extLst>
            </p:cNvPr>
            <p:cNvGrpSpPr/>
            <p:nvPr/>
          </p:nvGrpSpPr>
          <p:grpSpPr>
            <a:xfrm>
              <a:off x="712031" y="2128260"/>
              <a:ext cx="7719937" cy="643467"/>
              <a:chOff x="712031" y="1974905"/>
              <a:chExt cx="7719937" cy="643467"/>
            </a:xfrm>
          </p:grpSpPr>
          <p:sp>
            <p:nvSpPr>
              <p:cNvPr id="17" name="Rectangle 16">
                <a:extLst>
                  <a:ext uri="{FF2B5EF4-FFF2-40B4-BE49-F238E27FC236}">
                    <a16:creationId xmlns:a16="http://schemas.microsoft.com/office/drawing/2014/main" id="{F0874972-970E-AB20-28FF-DE51D45409C5}"/>
                  </a:ext>
                </a:extLst>
              </p:cNvPr>
              <p:cNvSpPr/>
              <p:nvPr/>
            </p:nvSpPr>
            <p:spPr>
              <a:xfrm>
                <a:off x="1372430" y="1974905"/>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7560D0E-33BB-8564-4F1A-5B42E2343E74}"/>
                  </a:ext>
                </a:extLst>
              </p:cNvPr>
              <p:cNvSpPr/>
              <p:nvPr/>
            </p:nvSpPr>
            <p:spPr>
              <a:xfrm>
                <a:off x="712031" y="1974905"/>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2</a:t>
                </a:r>
              </a:p>
            </p:txBody>
          </p:sp>
        </p:grpSp>
        <p:grpSp>
          <p:nvGrpSpPr>
            <p:cNvPr id="26" name="Group 25">
              <a:extLst>
                <a:ext uri="{FF2B5EF4-FFF2-40B4-BE49-F238E27FC236}">
                  <a16:creationId xmlns:a16="http://schemas.microsoft.com/office/drawing/2014/main" id="{86049283-7CB4-2083-CE02-53D7ACA583B3}"/>
                </a:ext>
              </a:extLst>
            </p:cNvPr>
            <p:cNvGrpSpPr/>
            <p:nvPr/>
          </p:nvGrpSpPr>
          <p:grpSpPr>
            <a:xfrm>
              <a:off x="712031" y="3021640"/>
              <a:ext cx="7719937" cy="643467"/>
              <a:chOff x="712031" y="2737676"/>
              <a:chExt cx="7719937" cy="643467"/>
            </a:xfrm>
          </p:grpSpPr>
          <p:sp>
            <p:nvSpPr>
              <p:cNvPr id="20" name="Rectangle 19">
                <a:extLst>
                  <a:ext uri="{FF2B5EF4-FFF2-40B4-BE49-F238E27FC236}">
                    <a16:creationId xmlns:a16="http://schemas.microsoft.com/office/drawing/2014/main" id="{789435FA-EFC7-1B3A-6F80-B45135BCF4A8}"/>
                  </a:ext>
                </a:extLst>
              </p:cNvPr>
              <p:cNvSpPr/>
              <p:nvPr/>
            </p:nvSpPr>
            <p:spPr>
              <a:xfrm>
                <a:off x="1372430" y="2737676"/>
                <a:ext cx="7059538" cy="643466"/>
              </a:xfrm>
              <a:prstGeom prst="rect">
                <a:avLst/>
              </a:prstGeom>
              <a:solidFill>
                <a:schemeClr val="accent5">
                  <a:lumMod val="20000"/>
                  <a:lumOff val="80000"/>
                </a:schemeClr>
              </a:solidFill>
              <a:ln w="1270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9A3D3CC1-3E19-CE2E-3B8B-3365B8B567CE}"/>
                  </a:ext>
                </a:extLst>
              </p:cNvPr>
              <p:cNvSpPr/>
              <p:nvPr/>
            </p:nvSpPr>
            <p:spPr>
              <a:xfrm>
                <a:off x="712031" y="2737676"/>
                <a:ext cx="677333" cy="643467"/>
              </a:xfrm>
              <a:prstGeom prst="roundRect">
                <a:avLst/>
              </a:prstGeom>
              <a:solidFill>
                <a:schemeClr val="accent5">
                  <a:lumMod val="75000"/>
                </a:schemeClr>
              </a:solidFill>
              <a:ln w="12700">
                <a:solidFill>
                  <a:srgbClr val="0071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3</a:t>
                </a:r>
              </a:p>
            </p:txBody>
          </p:sp>
        </p:grpSp>
        <p:grpSp>
          <p:nvGrpSpPr>
            <p:cNvPr id="25" name="Group 24">
              <a:extLst>
                <a:ext uri="{FF2B5EF4-FFF2-40B4-BE49-F238E27FC236}">
                  <a16:creationId xmlns:a16="http://schemas.microsoft.com/office/drawing/2014/main" id="{C1242A9F-48C4-1D0E-E275-B12238388CD4}"/>
                </a:ext>
              </a:extLst>
            </p:cNvPr>
            <p:cNvGrpSpPr/>
            <p:nvPr/>
          </p:nvGrpSpPr>
          <p:grpSpPr>
            <a:xfrm>
              <a:off x="712031" y="3915021"/>
              <a:ext cx="7719937" cy="643467"/>
              <a:chOff x="712031" y="3477701"/>
              <a:chExt cx="7719937" cy="643467"/>
            </a:xfrm>
          </p:grpSpPr>
          <p:sp>
            <p:nvSpPr>
              <p:cNvPr id="23" name="Rectangle 22">
                <a:extLst>
                  <a:ext uri="{FF2B5EF4-FFF2-40B4-BE49-F238E27FC236}">
                    <a16:creationId xmlns:a16="http://schemas.microsoft.com/office/drawing/2014/main" id="{90E1A962-5B8D-A408-D117-8F43055D9FCC}"/>
                  </a:ext>
                </a:extLst>
              </p:cNvPr>
              <p:cNvSpPr/>
              <p:nvPr/>
            </p:nvSpPr>
            <p:spPr>
              <a:xfrm>
                <a:off x="1372430" y="3477701"/>
                <a:ext cx="7059538" cy="643466"/>
              </a:xfrm>
              <a:prstGeom prst="rect">
                <a:avLst/>
              </a:prstGeom>
              <a:solidFill>
                <a:schemeClr val="bg2">
                  <a:lumMod val="20000"/>
                  <a:lumOff val="80000"/>
                </a:schemeClr>
              </a:solidFill>
              <a:ln w="12700">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91440"/>
                <a:endParaRPr lang="en-US" sz="1400" dirty="0">
                  <a:solidFill>
                    <a:schemeClr val="tx1"/>
                  </a:solidFill>
                  <a:latin typeface="+mj-lt"/>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0A3666D9-36DA-372B-D0E2-7F7A22FBF3A6}"/>
                  </a:ext>
                </a:extLst>
              </p:cNvPr>
              <p:cNvSpPr/>
              <p:nvPr/>
            </p:nvSpPr>
            <p:spPr>
              <a:xfrm>
                <a:off x="712031" y="3477701"/>
                <a:ext cx="677333" cy="643467"/>
              </a:xfrm>
              <a:prstGeom prst="roundRect">
                <a:avLst/>
              </a:prstGeom>
              <a:solidFill>
                <a:schemeClr val="bg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t>4</a:t>
                </a:r>
              </a:p>
            </p:txBody>
          </p:sp>
        </p:grpSp>
      </p:grpSp>
      <p:sp>
        <p:nvSpPr>
          <p:cNvPr id="6" name="TextBox 5">
            <a:extLst>
              <a:ext uri="{FF2B5EF4-FFF2-40B4-BE49-F238E27FC236}">
                <a16:creationId xmlns:a16="http://schemas.microsoft.com/office/drawing/2014/main" id="{85E32944-37EF-E399-7CF2-FA2EB45D08BB}"/>
              </a:ext>
            </a:extLst>
          </p:cNvPr>
          <p:cNvSpPr txBox="1"/>
          <p:nvPr/>
        </p:nvSpPr>
        <p:spPr>
          <a:xfrm>
            <a:off x="1271585" y="1467177"/>
            <a:ext cx="5850733" cy="307777"/>
          </a:xfrm>
          <a:prstGeom prst="rect">
            <a:avLst/>
          </a:prstGeom>
          <a:noFill/>
        </p:spPr>
        <p:txBody>
          <a:bodyPr wrap="square">
            <a:spAutoFit/>
          </a:bodyPr>
          <a:lstStyle/>
          <a:p>
            <a:r>
              <a:rPr lang="en-US" dirty="0">
                <a:solidFill>
                  <a:srgbClr val="0D0D0D"/>
                </a:solidFill>
                <a:latin typeface="Söhne"/>
              </a:rPr>
              <a:t>D</a:t>
            </a:r>
            <a:r>
              <a:rPr lang="en-US" b="0" i="0" dirty="0">
                <a:solidFill>
                  <a:srgbClr val="0D0D0D"/>
                </a:solidFill>
                <a:effectLst/>
                <a:latin typeface="Söhne"/>
              </a:rPr>
              <a:t>ata </a:t>
            </a:r>
            <a:r>
              <a:rPr lang="en-US" dirty="0">
                <a:solidFill>
                  <a:srgbClr val="0D0D0D"/>
                </a:solidFill>
                <a:latin typeface="Söhne"/>
              </a:rPr>
              <a:t>V</a:t>
            </a:r>
            <a:r>
              <a:rPr lang="en-US" b="0" i="0" dirty="0">
                <a:solidFill>
                  <a:srgbClr val="0D0D0D"/>
                </a:solidFill>
                <a:effectLst/>
                <a:latin typeface="Söhne"/>
              </a:rPr>
              <a:t>isualization, Dashboard </a:t>
            </a:r>
            <a:r>
              <a:rPr lang="en-US" dirty="0">
                <a:solidFill>
                  <a:srgbClr val="0D0D0D"/>
                </a:solidFill>
                <a:latin typeface="Söhne"/>
              </a:rPr>
              <a:t>C</a:t>
            </a:r>
            <a:r>
              <a:rPr lang="en-US" b="0" i="0" dirty="0">
                <a:solidFill>
                  <a:srgbClr val="0D0D0D"/>
                </a:solidFill>
                <a:effectLst/>
                <a:latin typeface="Söhne"/>
              </a:rPr>
              <a:t>reation, and Interactive </a:t>
            </a:r>
            <a:r>
              <a:rPr lang="en-US" dirty="0">
                <a:solidFill>
                  <a:srgbClr val="0D0D0D"/>
                </a:solidFill>
                <a:latin typeface="Söhne"/>
              </a:rPr>
              <a:t>R</a:t>
            </a:r>
            <a:r>
              <a:rPr lang="en-US" b="0" i="0" dirty="0">
                <a:solidFill>
                  <a:srgbClr val="0D0D0D"/>
                </a:solidFill>
                <a:effectLst/>
                <a:latin typeface="Söhne"/>
              </a:rPr>
              <a:t>eporting</a:t>
            </a:r>
            <a:endParaRPr lang="en-IN" dirty="0"/>
          </a:p>
        </p:txBody>
      </p:sp>
      <p:sp>
        <p:nvSpPr>
          <p:cNvPr id="8" name="TextBox 7">
            <a:extLst>
              <a:ext uri="{FF2B5EF4-FFF2-40B4-BE49-F238E27FC236}">
                <a16:creationId xmlns:a16="http://schemas.microsoft.com/office/drawing/2014/main" id="{FE5ACB8C-7E9A-4615-7C4D-EAEDAC859AE7}"/>
              </a:ext>
            </a:extLst>
          </p:cNvPr>
          <p:cNvSpPr txBox="1"/>
          <p:nvPr/>
        </p:nvSpPr>
        <p:spPr>
          <a:xfrm>
            <a:off x="1335880" y="3275111"/>
            <a:ext cx="4643438" cy="307777"/>
          </a:xfrm>
          <a:prstGeom prst="rect">
            <a:avLst/>
          </a:prstGeom>
          <a:noFill/>
        </p:spPr>
        <p:txBody>
          <a:bodyPr wrap="square">
            <a:spAutoFit/>
          </a:bodyPr>
          <a:lstStyle/>
          <a:p>
            <a:r>
              <a:rPr lang="en-US" b="0" i="0" dirty="0">
                <a:solidFill>
                  <a:srgbClr val="0D0D0D"/>
                </a:solidFill>
                <a:effectLst/>
                <a:latin typeface="Söhne"/>
              </a:rPr>
              <a:t>Minimum Supporting Price Estimating  </a:t>
            </a:r>
            <a:endParaRPr lang="en-IN" dirty="0"/>
          </a:p>
        </p:txBody>
      </p:sp>
      <p:sp>
        <p:nvSpPr>
          <p:cNvPr id="10" name="TextBox 9">
            <a:extLst>
              <a:ext uri="{FF2B5EF4-FFF2-40B4-BE49-F238E27FC236}">
                <a16:creationId xmlns:a16="http://schemas.microsoft.com/office/drawing/2014/main" id="{75350943-B268-2F8D-2AB6-03AEDD1DD894}"/>
              </a:ext>
            </a:extLst>
          </p:cNvPr>
          <p:cNvSpPr txBox="1"/>
          <p:nvPr/>
        </p:nvSpPr>
        <p:spPr>
          <a:xfrm>
            <a:off x="1307307" y="4139505"/>
            <a:ext cx="4643438" cy="307777"/>
          </a:xfrm>
          <a:prstGeom prst="rect">
            <a:avLst/>
          </a:prstGeom>
          <a:noFill/>
        </p:spPr>
        <p:txBody>
          <a:bodyPr wrap="square">
            <a:spAutoFit/>
          </a:bodyPr>
          <a:lstStyle/>
          <a:p>
            <a:r>
              <a:rPr lang="en-US" dirty="0">
                <a:solidFill>
                  <a:srgbClr val="0D0D0D"/>
                </a:solidFill>
                <a:latin typeface="Söhne"/>
              </a:rPr>
              <a:t>D</a:t>
            </a:r>
            <a:r>
              <a:rPr lang="en-US" b="0" i="0" dirty="0">
                <a:solidFill>
                  <a:srgbClr val="0D0D0D"/>
                </a:solidFill>
                <a:effectLst/>
                <a:latin typeface="Söhne"/>
              </a:rPr>
              <a:t>erive </a:t>
            </a:r>
            <a:r>
              <a:rPr lang="en-US" dirty="0">
                <a:solidFill>
                  <a:srgbClr val="0D0D0D"/>
                </a:solidFill>
                <a:latin typeface="Söhne"/>
              </a:rPr>
              <a:t>I</a:t>
            </a:r>
            <a:r>
              <a:rPr lang="en-US" b="0" i="0" dirty="0">
                <a:solidFill>
                  <a:srgbClr val="0D0D0D"/>
                </a:solidFill>
                <a:effectLst/>
                <a:latin typeface="Söhne"/>
              </a:rPr>
              <a:t>nsights </a:t>
            </a:r>
            <a:r>
              <a:rPr lang="en-US" dirty="0">
                <a:solidFill>
                  <a:srgbClr val="0D0D0D"/>
                </a:solidFill>
                <a:latin typeface="Söhne"/>
              </a:rPr>
              <a:t>F</a:t>
            </a:r>
            <a:r>
              <a:rPr lang="en-US" b="0" i="0" dirty="0">
                <a:solidFill>
                  <a:srgbClr val="0D0D0D"/>
                </a:solidFill>
                <a:effectLst/>
                <a:latin typeface="Söhne"/>
              </a:rPr>
              <a:t>rom </a:t>
            </a:r>
            <a:r>
              <a:rPr lang="en-US" dirty="0">
                <a:solidFill>
                  <a:srgbClr val="0D0D0D"/>
                </a:solidFill>
                <a:latin typeface="Söhne"/>
              </a:rPr>
              <a:t>T</a:t>
            </a:r>
            <a:r>
              <a:rPr lang="en-US" b="0" i="0" dirty="0">
                <a:solidFill>
                  <a:srgbClr val="0D0D0D"/>
                </a:solidFill>
                <a:effectLst/>
                <a:latin typeface="Söhne"/>
              </a:rPr>
              <a:t>he </a:t>
            </a:r>
            <a:r>
              <a:rPr lang="en-US" dirty="0">
                <a:solidFill>
                  <a:srgbClr val="0D0D0D"/>
                </a:solidFill>
                <a:latin typeface="Söhne"/>
              </a:rPr>
              <a:t>D</a:t>
            </a:r>
            <a:r>
              <a:rPr lang="en-US" b="0" i="0" dirty="0">
                <a:solidFill>
                  <a:srgbClr val="0D0D0D"/>
                </a:solidFill>
                <a:effectLst/>
                <a:latin typeface="Söhne"/>
              </a:rPr>
              <a:t>ata.</a:t>
            </a:r>
            <a:endParaRPr lang="en-IN" dirty="0"/>
          </a:p>
        </p:txBody>
      </p:sp>
      <p:sp>
        <p:nvSpPr>
          <p:cNvPr id="12" name="TextBox 11">
            <a:extLst>
              <a:ext uri="{FF2B5EF4-FFF2-40B4-BE49-F238E27FC236}">
                <a16:creationId xmlns:a16="http://schemas.microsoft.com/office/drawing/2014/main" id="{732EF817-FF85-85C5-4D40-66DA1AD2CCA0}"/>
              </a:ext>
            </a:extLst>
          </p:cNvPr>
          <p:cNvSpPr txBox="1"/>
          <p:nvPr/>
        </p:nvSpPr>
        <p:spPr>
          <a:xfrm>
            <a:off x="1350169" y="2360712"/>
            <a:ext cx="4643438" cy="307777"/>
          </a:xfrm>
          <a:prstGeom prst="rect">
            <a:avLst/>
          </a:prstGeom>
          <a:noFill/>
        </p:spPr>
        <p:txBody>
          <a:bodyPr wrap="square">
            <a:spAutoFit/>
          </a:bodyPr>
          <a:lstStyle/>
          <a:p>
            <a:r>
              <a:rPr lang="en-US" b="0" i="0" dirty="0">
                <a:solidFill>
                  <a:srgbClr val="0D0D0D"/>
                </a:solidFill>
                <a:effectLst/>
                <a:latin typeface="Söhne"/>
              </a:rPr>
              <a:t>The slicers and graphs are related to the data</a:t>
            </a:r>
            <a:endParaRPr lang="en-IN" dirty="0"/>
          </a:p>
        </p:txBody>
      </p:sp>
    </p:spTree>
    <p:extLst>
      <p:ext uri="{BB962C8B-B14F-4D97-AF65-F5344CB8AC3E}">
        <p14:creationId xmlns:p14="http://schemas.microsoft.com/office/powerpoint/2010/main" val="108552273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9" name="TextBox 8">
            <a:extLst>
              <a:ext uri="{FF2B5EF4-FFF2-40B4-BE49-F238E27FC236}">
                <a16:creationId xmlns:a16="http://schemas.microsoft.com/office/drawing/2014/main" id="{091B843F-6928-3290-2287-5FA1F531B685}"/>
              </a:ext>
            </a:extLst>
          </p:cNvPr>
          <p:cNvSpPr txBox="1"/>
          <p:nvPr/>
        </p:nvSpPr>
        <p:spPr>
          <a:xfrm>
            <a:off x="235364" y="3270853"/>
            <a:ext cx="5136736" cy="830997"/>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1600" dirty="0">
                <a:solidFill>
                  <a:srgbClr val="0D0D0D"/>
                </a:solidFill>
                <a:latin typeface="Söhne"/>
              </a:rPr>
              <a:t>A</a:t>
            </a:r>
            <a:r>
              <a:rPr lang="en-US" sz="1600" b="0" i="0" dirty="0">
                <a:solidFill>
                  <a:srgbClr val="0D0D0D"/>
                </a:solidFill>
                <a:effectLst/>
                <a:latin typeface="Söhne"/>
              </a:rPr>
              <a:t>gricultural experts, Farmers, and other stakeholders with actionable insights that drive informed           decision-making.</a:t>
            </a:r>
            <a:endParaRPr lang="en-IN" sz="1600" dirty="0">
              <a:latin typeface="+mn-lt"/>
            </a:endParaRPr>
          </a:p>
        </p:txBody>
      </p:sp>
      <p:sp>
        <p:nvSpPr>
          <p:cNvPr id="2" name="TextBox 1">
            <a:extLst>
              <a:ext uri="{FF2B5EF4-FFF2-40B4-BE49-F238E27FC236}">
                <a16:creationId xmlns:a16="http://schemas.microsoft.com/office/drawing/2014/main" id="{687AFAD5-578C-DC2D-F127-90FF4287354D}"/>
              </a:ext>
            </a:extLst>
          </p:cNvPr>
          <p:cNvSpPr txBox="1"/>
          <p:nvPr/>
        </p:nvSpPr>
        <p:spPr>
          <a:xfrm>
            <a:off x="72496" y="740834"/>
            <a:ext cx="4428068" cy="338554"/>
          </a:xfrm>
          <a:prstGeom prst="rect">
            <a:avLst/>
          </a:prstGeom>
          <a:noFill/>
        </p:spPr>
        <p:txBody>
          <a:bodyPr wrap="square">
            <a:spAutoFit/>
          </a:bodyPr>
          <a:lstStyle/>
          <a:p>
            <a:r>
              <a:rPr lang="en-IN" sz="1600" b="1" dirty="0">
                <a:solidFill>
                  <a:srgbClr val="213163"/>
                </a:solidFill>
              </a:rPr>
              <a:t>Problem Statement</a:t>
            </a:r>
            <a:endParaRPr lang="en-IN" sz="1600" dirty="0">
              <a:solidFill>
                <a:srgbClr val="213163"/>
              </a:solidFill>
            </a:endParaRPr>
          </a:p>
        </p:txBody>
      </p:sp>
      <p:grpSp>
        <p:nvGrpSpPr>
          <p:cNvPr id="3" name="Group 2">
            <a:extLst>
              <a:ext uri="{FF2B5EF4-FFF2-40B4-BE49-F238E27FC236}">
                <a16:creationId xmlns:a16="http://schemas.microsoft.com/office/drawing/2014/main" id="{328E85CD-DF89-87DD-6181-DCDD73B5625F}"/>
              </a:ext>
            </a:extLst>
          </p:cNvPr>
          <p:cNvGrpSpPr/>
          <p:nvPr/>
        </p:nvGrpSpPr>
        <p:grpSpPr>
          <a:xfrm>
            <a:off x="5699883" y="1288468"/>
            <a:ext cx="3189304" cy="2766856"/>
            <a:chOff x="4578211" y="760307"/>
            <a:chExt cx="4510006" cy="3741355"/>
          </a:xfrm>
        </p:grpSpPr>
        <p:pic>
          <p:nvPicPr>
            <p:cNvPr id="4" name="Picture 3" descr="A purple question mark with gears&#10;&#10;Description automatically generated">
              <a:extLst>
                <a:ext uri="{FF2B5EF4-FFF2-40B4-BE49-F238E27FC236}">
                  <a16:creationId xmlns:a16="http://schemas.microsoft.com/office/drawing/2014/main" id="{044B050F-754C-A956-97C8-EFB6B19ABEA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5" name="Picture 4" descr="Businessman with clipboard">
              <a:extLst>
                <a:ext uri="{FF2B5EF4-FFF2-40B4-BE49-F238E27FC236}">
                  <a16:creationId xmlns:a16="http://schemas.microsoft.com/office/drawing/2014/main" id="{82A80360-DC75-55F1-A1A2-BDCADC404BD5}"/>
                </a:ext>
              </a:extLst>
            </p:cNvPr>
            <p:cNvPicPr>
              <a:picLocks noChangeAspect="1"/>
            </p:cNvPicPr>
            <p:nvPr/>
          </p:nvPicPr>
          <p:blipFill rotWithShape="1">
            <a:blip r:embed="rId4"/>
            <a:srcRect b="46"/>
            <a:stretch/>
          </p:blipFill>
          <p:spPr>
            <a:xfrm>
              <a:off x="4578211" y="2188308"/>
              <a:ext cx="2340981" cy="2313354"/>
            </a:xfrm>
            <a:prstGeom prst="rect">
              <a:avLst/>
            </a:prstGeom>
          </p:spPr>
        </p:pic>
      </p:grpSp>
      <p:sp>
        <p:nvSpPr>
          <p:cNvPr id="7" name="TextBox 6">
            <a:extLst>
              <a:ext uri="{FF2B5EF4-FFF2-40B4-BE49-F238E27FC236}">
                <a16:creationId xmlns:a16="http://schemas.microsoft.com/office/drawing/2014/main" id="{70305578-D477-6500-0023-1E4418434F21}"/>
              </a:ext>
            </a:extLst>
          </p:cNvPr>
          <p:cNvSpPr txBox="1"/>
          <p:nvPr/>
        </p:nvSpPr>
        <p:spPr>
          <a:xfrm>
            <a:off x="228600" y="4131797"/>
            <a:ext cx="4807744" cy="83099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D0D0D"/>
                </a:solidFill>
                <a:latin typeface="Söhne"/>
              </a:rPr>
              <a:t>T</a:t>
            </a:r>
            <a:r>
              <a:rPr lang="en-US" sz="1600" b="0" i="0" dirty="0">
                <a:solidFill>
                  <a:srgbClr val="0D0D0D"/>
                </a:solidFill>
                <a:effectLst/>
                <a:latin typeface="Söhne"/>
              </a:rPr>
              <a:t>he </a:t>
            </a:r>
            <a:r>
              <a:rPr lang="en-US" sz="1600" dirty="0">
                <a:solidFill>
                  <a:srgbClr val="0D0D0D"/>
                </a:solidFill>
                <a:latin typeface="Söhne"/>
              </a:rPr>
              <a:t>A</a:t>
            </a:r>
            <a:r>
              <a:rPr lang="en-US" sz="1600" b="0" i="0" dirty="0">
                <a:solidFill>
                  <a:srgbClr val="0D0D0D"/>
                </a:solidFill>
                <a:effectLst/>
                <a:latin typeface="Söhne"/>
              </a:rPr>
              <a:t>griculture </a:t>
            </a:r>
            <a:r>
              <a:rPr lang="en-US" sz="1600" dirty="0">
                <a:solidFill>
                  <a:srgbClr val="0D0D0D"/>
                </a:solidFill>
                <a:latin typeface="Söhne"/>
              </a:rPr>
              <a:t>S</a:t>
            </a:r>
            <a:r>
              <a:rPr lang="en-US" sz="1600" b="0" i="0" dirty="0">
                <a:solidFill>
                  <a:srgbClr val="0D0D0D"/>
                </a:solidFill>
                <a:effectLst/>
                <a:latin typeface="Söhne"/>
              </a:rPr>
              <a:t>ector </a:t>
            </a:r>
            <a:r>
              <a:rPr lang="en-US" sz="1600" dirty="0">
                <a:solidFill>
                  <a:srgbClr val="0D0D0D"/>
                </a:solidFill>
                <a:latin typeface="Söhne"/>
              </a:rPr>
              <a:t>F</a:t>
            </a:r>
            <a:r>
              <a:rPr lang="en-US" sz="1600" b="0" i="0" dirty="0">
                <a:solidFill>
                  <a:srgbClr val="0D0D0D"/>
                </a:solidFill>
                <a:effectLst/>
                <a:latin typeface="Söhne"/>
              </a:rPr>
              <a:t>aces </a:t>
            </a:r>
            <a:r>
              <a:rPr lang="en-US" sz="1600" dirty="0">
                <a:solidFill>
                  <a:srgbClr val="0D0D0D"/>
                </a:solidFill>
                <a:latin typeface="Söhne"/>
              </a:rPr>
              <a:t>M</a:t>
            </a:r>
            <a:r>
              <a:rPr lang="en-US" sz="1600" b="0" i="0" dirty="0">
                <a:solidFill>
                  <a:srgbClr val="0D0D0D"/>
                </a:solidFill>
                <a:effectLst/>
                <a:latin typeface="Söhne"/>
              </a:rPr>
              <a:t>ultifaceted </a:t>
            </a:r>
            <a:r>
              <a:rPr lang="en-US" sz="1600" dirty="0">
                <a:solidFill>
                  <a:srgbClr val="0D0D0D"/>
                </a:solidFill>
                <a:latin typeface="Söhne"/>
              </a:rPr>
              <a:t>C</a:t>
            </a:r>
            <a:r>
              <a:rPr lang="en-US" sz="1600" b="0" i="0" dirty="0">
                <a:solidFill>
                  <a:srgbClr val="0D0D0D"/>
                </a:solidFill>
                <a:effectLst/>
                <a:latin typeface="Söhne"/>
              </a:rPr>
              <a:t>hallenges </a:t>
            </a:r>
            <a:r>
              <a:rPr lang="en-US" sz="1600" dirty="0">
                <a:solidFill>
                  <a:srgbClr val="0D0D0D"/>
                </a:solidFill>
                <a:latin typeface="Söhne"/>
              </a:rPr>
              <a:t>R</a:t>
            </a:r>
            <a:r>
              <a:rPr lang="en-US" sz="1600" b="0" i="0" dirty="0">
                <a:solidFill>
                  <a:srgbClr val="0D0D0D"/>
                </a:solidFill>
                <a:effectLst/>
                <a:latin typeface="Söhne"/>
              </a:rPr>
              <a:t>anging from Crop and Year .</a:t>
            </a:r>
          </a:p>
          <a:p>
            <a:pPr marL="285750" indent="-285750">
              <a:buFont typeface="Arial" panose="020B0604020202020204" pitchFamily="34" charset="0"/>
              <a:buChar char="•"/>
            </a:pPr>
            <a:endParaRPr lang="en-US" sz="1600" dirty="0">
              <a:solidFill>
                <a:srgbClr val="0D0D0D"/>
              </a:solidFill>
              <a:latin typeface="Söhne"/>
            </a:endParaRPr>
          </a:p>
        </p:txBody>
      </p:sp>
      <p:sp>
        <p:nvSpPr>
          <p:cNvPr id="10" name="TextBox 9">
            <a:extLst>
              <a:ext uri="{FF2B5EF4-FFF2-40B4-BE49-F238E27FC236}">
                <a16:creationId xmlns:a16="http://schemas.microsoft.com/office/drawing/2014/main" id="{5EB03851-826F-0F79-D9CB-F82B333B742B}"/>
              </a:ext>
            </a:extLst>
          </p:cNvPr>
          <p:cNvSpPr txBox="1"/>
          <p:nvPr/>
        </p:nvSpPr>
        <p:spPr>
          <a:xfrm>
            <a:off x="257174" y="1157288"/>
            <a:ext cx="4722020" cy="2246769"/>
          </a:xfrm>
          <a:prstGeom prst="rect">
            <a:avLst/>
          </a:prstGeom>
          <a:noFill/>
        </p:spPr>
        <p:txBody>
          <a:bodyPr wrap="square">
            <a:spAutoFit/>
          </a:bodyPr>
          <a:lstStyle/>
          <a:p>
            <a:pPr marL="285750" indent="-285750">
              <a:buFont typeface="Arial" panose="020B0604020202020204" pitchFamily="34" charset="0"/>
              <a:buChar char="•"/>
            </a:pPr>
            <a:r>
              <a:rPr lang="en-US" dirty="0"/>
              <a:t>TO Known The Sum of Production by Crop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Crop Count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State Count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Season Count</a:t>
            </a:r>
          </a:p>
          <a:p>
            <a:r>
              <a:rPr lang="en-US" dirty="0"/>
              <a:t> </a:t>
            </a:r>
          </a:p>
          <a:p>
            <a:pPr marL="285750" indent="-285750">
              <a:buFont typeface="Arial" panose="020B0604020202020204" pitchFamily="34" charset="0"/>
              <a:buChar char="•"/>
            </a:pPr>
            <a:r>
              <a:rPr lang="en-US" dirty="0"/>
              <a:t>Years Count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46043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4D5078D-F8F7-912B-4E9C-BED71500ACC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Project Overview</a:t>
            </a:r>
            <a:endParaRPr lang="en-IN" sz="1600" dirty="0">
              <a:solidFill>
                <a:srgbClr val="213163"/>
              </a:solidFill>
            </a:endParaRPr>
          </a:p>
        </p:txBody>
      </p:sp>
      <p:sp>
        <p:nvSpPr>
          <p:cNvPr id="3" name="TextBox 2">
            <a:extLst>
              <a:ext uri="{FF2B5EF4-FFF2-40B4-BE49-F238E27FC236}">
                <a16:creationId xmlns:a16="http://schemas.microsoft.com/office/drawing/2014/main" id="{0C511917-B5EE-88C1-A75B-AC3ADE14BEB8}"/>
              </a:ext>
            </a:extLst>
          </p:cNvPr>
          <p:cNvSpPr txBox="1"/>
          <p:nvPr/>
        </p:nvSpPr>
        <p:spPr>
          <a:xfrm>
            <a:off x="93799" y="1049146"/>
            <a:ext cx="5055021" cy="3826689"/>
          </a:xfrm>
          <a:prstGeom prst="rect">
            <a:avLst/>
          </a:prstGeom>
          <a:noFill/>
        </p:spPr>
        <p:txBody>
          <a:bodyPr wrap="square" rtlCol="0">
            <a:spAutoFit/>
          </a:bodyPr>
          <a:lstStyle/>
          <a:p>
            <a:pPr marL="173736" indent="-173736" algn="just">
              <a:spcAft>
                <a:spcPts val="800"/>
              </a:spcAft>
              <a:buFont typeface="Arial" panose="020B0604020202020204" pitchFamily="34" charset="0"/>
              <a:buChar char="•"/>
            </a:pPr>
            <a:r>
              <a:rPr lang="en-IN" i="0" dirty="0">
                <a:solidFill>
                  <a:srgbClr val="0D0D0D"/>
                </a:solidFill>
                <a:effectLst/>
                <a:latin typeface="+mj-lt"/>
                <a:cs typeface="Arial" panose="020B0604020202020204" pitchFamily="34" charset="0"/>
              </a:rPr>
              <a:t>Data Aggregation</a:t>
            </a:r>
          </a:p>
          <a:p>
            <a:pPr marL="173736" indent="-173736" algn="just">
              <a:spcAft>
                <a:spcPts val="800"/>
              </a:spcAft>
              <a:buFont typeface="Arial" panose="020B0604020202020204" pitchFamily="34" charset="0"/>
              <a:buChar char="•"/>
            </a:pPr>
            <a:r>
              <a:rPr lang="en-US" i="0" dirty="0">
                <a:solidFill>
                  <a:srgbClr val="0D0D0D"/>
                </a:solidFill>
                <a:effectLst/>
                <a:latin typeface="+mj-lt"/>
                <a:cs typeface="Arial" panose="020B0604020202020204" pitchFamily="34" charset="0"/>
              </a:rPr>
              <a:t>Utilize Power BI's capabilities to create interactive dashboards and visualizations that enable stakeholders to explore</a:t>
            </a:r>
            <a:r>
              <a:rPr lang="en-IN" dirty="0">
                <a:solidFill>
                  <a:srgbClr val="0D0D0D"/>
                </a:solidFill>
                <a:latin typeface="+mj-lt"/>
                <a:cs typeface="Arial" panose="020B0604020202020204" pitchFamily="34" charset="0"/>
              </a:rPr>
              <a:t> in data</a:t>
            </a:r>
          </a:p>
          <a:p>
            <a:pPr marL="173736" indent="-173736" algn="just">
              <a:spcAft>
                <a:spcPts val="800"/>
              </a:spcAft>
              <a:buFont typeface="Arial" panose="020B0604020202020204" pitchFamily="34" charset="0"/>
              <a:buChar char="•"/>
            </a:pPr>
            <a:r>
              <a:rPr lang="en-US" b="0" i="0" dirty="0">
                <a:solidFill>
                  <a:srgbClr val="0D0D0D"/>
                </a:solidFill>
                <a:effectLst/>
                <a:latin typeface="+mj-lt"/>
              </a:rPr>
              <a:t>Gather datasets from various sources</a:t>
            </a:r>
            <a:endParaRPr lang="en-IN" b="0" i="0" dirty="0">
              <a:solidFill>
                <a:srgbClr val="0D0D0D"/>
              </a:solidFill>
              <a:effectLst/>
              <a:latin typeface="+mj-lt"/>
              <a:cs typeface="Arial" panose="020B0604020202020204" pitchFamily="34" charset="0"/>
            </a:endParaRPr>
          </a:p>
          <a:p>
            <a:pPr marL="173736" indent="-173736" algn="just">
              <a:spcAft>
                <a:spcPts val="800"/>
              </a:spcAft>
              <a:buFont typeface="Arial" panose="020B0604020202020204" pitchFamily="34" charset="0"/>
              <a:buChar char="•"/>
            </a:pPr>
            <a:r>
              <a:rPr lang="en-US" b="0" i="0" dirty="0">
                <a:solidFill>
                  <a:srgbClr val="0D0D0D"/>
                </a:solidFill>
                <a:effectLst/>
                <a:latin typeface="+mj-lt"/>
              </a:rPr>
              <a:t>Cleanse, preprocess, and standardize the collected datasets</a:t>
            </a:r>
            <a:endParaRPr lang="en-IN" dirty="0">
              <a:solidFill>
                <a:srgbClr val="0D0D0D"/>
              </a:solidFill>
              <a:latin typeface="+mj-lt"/>
              <a:cs typeface="Arial" panose="020B0604020202020204" pitchFamily="34" charset="0"/>
            </a:endParaRPr>
          </a:p>
          <a:p>
            <a:pPr marL="173736" indent="-173736" algn="just">
              <a:spcAft>
                <a:spcPts val="800"/>
              </a:spcAft>
              <a:buFont typeface="Arial" panose="020B0604020202020204" pitchFamily="34" charset="0"/>
              <a:buChar char="•"/>
            </a:pPr>
            <a:r>
              <a:rPr lang="en-IN" i="0" dirty="0">
                <a:solidFill>
                  <a:srgbClr val="0D0D0D"/>
                </a:solidFill>
                <a:effectLst/>
                <a:latin typeface="+mj-lt"/>
              </a:rPr>
              <a:t>Analysis and Visualization</a:t>
            </a:r>
            <a:endParaRPr lang="en-IN" i="0" dirty="0">
              <a:solidFill>
                <a:srgbClr val="0D0D0D"/>
              </a:solidFill>
              <a:effectLst/>
              <a:latin typeface="+mj-lt"/>
              <a:cs typeface="Arial" panose="020B0604020202020204" pitchFamily="34" charset="0"/>
            </a:endParaRPr>
          </a:p>
          <a:p>
            <a:pPr marL="173736" indent="-173736" algn="just">
              <a:spcAft>
                <a:spcPts val="800"/>
              </a:spcAft>
              <a:buFont typeface="Arial" panose="020B0604020202020204" pitchFamily="34" charset="0"/>
              <a:buChar char="•"/>
            </a:pPr>
            <a:r>
              <a:rPr lang="en-US" b="0" i="0" dirty="0">
                <a:solidFill>
                  <a:srgbClr val="0D0D0D"/>
                </a:solidFill>
                <a:effectLst/>
                <a:latin typeface="+mj-lt"/>
              </a:rPr>
              <a:t>Provide stakeholders with actionable insights to drive informed decision-making</a:t>
            </a:r>
            <a:endParaRPr lang="en-IN" b="1" dirty="0">
              <a:solidFill>
                <a:srgbClr val="0D0D0D"/>
              </a:solidFill>
              <a:latin typeface="+mj-lt"/>
              <a:cs typeface="Arial" panose="020B0604020202020204" pitchFamily="34" charset="0"/>
            </a:endParaRPr>
          </a:p>
          <a:p>
            <a:pPr marL="173736" indent="-173736" algn="just">
              <a:spcAft>
                <a:spcPts val="800"/>
              </a:spcAft>
              <a:buFont typeface="Arial" panose="020B0604020202020204" pitchFamily="34" charset="0"/>
              <a:buChar char="•"/>
            </a:pPr>
            <a:r>
              <a:rPr lang="en-US" b="0" i="0" dirty="0">
                <a:solidFill>
                  <a:srgbClr val="0D0D0D"/>
                </a:solidFill>
                <a:effectLst/>
                <a:latin typeface="+mj-lt"/>
              </a:rPr>
              <a:t>Stakeholders to Identify and Implement </a:t>
            </a:r>
            <a:r>
              <a:rPr lang="en-US" dirty="0">
                <a:solidFill>
                  <a:srgbClr val="0D0D0D"/>
                </a:solidFill>
                <a:latin typeface="+mj-lt"/>
              </a:rPr>
              <a:t>S</a:t>
            </a:r>
            <a:r>
              <a:rPr lang="en-US" b="0" i="0" dirty="0">
                <a:solidFill>
                  <a:srgbClr val="0D0D0D"/>
                </a:solidFill>
                <a:effectLst/>
                <a:latin typeface="+mj-lt"/>
              </a:rPr>
              <a:t>trategies that enhance Productivity</a:t>
            </a:r>
            <a:endParaRPr lang="en-IN" b="1" i="0" dirty="0">
              <a:solidFill>
                <a:srgbClr val="0D0D0D"/>
              </a:solidFill>
              <a:effectLst/>
              <a:latin typeface="+mj-lt"/>
              <a:cs typeface="Arial" panose="020B0604020202020204" pitchFamily="34" charset="0"/>
            </a:endParaRPr>
          </a:p>
          <a:p>
            <a:pPr marL="173736" indent="-173736" algn="just">
              <a:spcAft>
                <a:spcPts val="800"/>
              </a:spcAft>
              <a:buFont typeface="Arial" panose="020B0604020202020204" pitchFamily="34" charset="0"/>
              <a:buChar char="•"/>
            </a:pPr>
            <a:r>
              <a:rPr lang="en-US" dirty="0">
                <a:solidFill>
                  <a:srgbClr val="0D0D0D"/>
                </a:solidFill>
                <a:latin typeface="+mj-lt"/>
              </a:rPr>
              <a:t>F</a:t>
            </a:r>
            <a:r>
              <a:rPr lang="en-US" b="0" i="0" dirty="0">
                <a:solidFill>
                  <a:srgbClr val="0D0D0D"/>
                </a:solidFill>
                <a:effectLst/>
                <a:latin typeface="+mj-lt"/>
              </a:rPr>
              <a:t>armers and Rural </a:t>
            </a:r>
            <a:r>
              <a:rPr lang="en-US" dirty="0">
                <a:solidFill>
                  <a:srgbClr val="0D0D0D"/>
                </a:solidFill>
                <a:latin typeface="+mj-lt"/>
              </a:rPr>
              <a:t>C</a:t>
            </a:r>
            <a:r>
              <a:rPr lang="en-US" b="0" i="0" dirty="0">
                <a:solidFill>
                  <a:srgbClr val="0D0D0D"/>
                </a:solidFill>
                <a:effectLst/>
                <a:latin typeface="+mj-lt"/>
              </a:rPr>
              <a:t>ommunities with Knowledge and Tools that enable them to adapt to changing Market </a:t>
            </a:r>
            <a:r>
              <a:rPr lang="en-US" dirty="0">
                <a:solidFill>
                  <a:srgbClr val="0D0D0D"/>
                </a:solidFill>
                <a:latin typeface="+mj-lt"/>
              </a:rPr>
              <a:t>D</a:t>
            </a:r>
            <a:r>
              <a:rPr lang="en-US" b="0" i="0" dirty="0">
                <a:solidFill>
                  <a:srgbClr val="0D0D0D"/>
                </a:solidFill>
                <a:effectLst/>
                <a:latin typeface="+mj-lt"/>
              </a:rPr>
              <a:t>ynamics</a:t>
            </a:r>
            <a:endParaRPr lang="en-US" dirty="0">
              <a:latin typeface="+mj-lt"/>
              <a:cs typeface="Arial" panose="020B0604020202020204" pitchFamily="34" charset="0"/>
            </a:endParaRPr>
          </a:p>
        </p:txBody>
      </p:sp>
      <p:pic>
        <p:nvPicPr>
          <p:cNvPr id="5" name="Picture 4" descr="Person writing on whiteboard">
            <a:extLst>
              <a:ext uri="{FF2B5EF4-FFF2-40B4-BE49-F238E27FC236}">
                <a16:creationId xmlns:a16="http://schemas.microsoft.com/office/drawing/2014/main" id="{6858EAD1-D312-BBBA-4C50-43B9E76BB53F}"/>
              </a:ext>
            </a:extLst>
          </p:cNvPr>
          <p:cNvPicPr>
            <a:picLocks noChangeAspect="1"/>
          </p:cNvPicPr>
          <p:nvPr/>
        </p:nvPicPr>
        <p:blipFill rotWithShape="1">
          <a:blip r:embed="rId3"/>
          <a:srcRect r="18"/>
          <a:stretch/>
        </p:blipFill>
        <p:spPr>
          <a:xfrm>
            <a:off x="5419077" y="1360299"/>
            <a:ext cx="3453703" cy="2747189"/>
          </a:xfrm>
          <a:prstGeom prst="rect">
            <a:avLst/>
          </a:prstGeom>
        </p:spPr>
      </p:pic>
    </p:spTree>
    <p:extLst>
      <p:ext uri="{BB962C8B-B14F-4D97-AF65-F5344CB8AC3E}">
        <p14:creationId xmlns:p14="http://schemas.microsoft.com/office/powerpoint/2010/main" val="2975191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6F61A928-5A2D-C5DF-2F01-079C34A75432}"/>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Proposed Solution</a:t>
            </a:r>
            <a:endParaRPr lang="en-IN" sz="1600" dirty="0">
              <a:solidFill>
                <a:srgbClr val="213163"/>
              </a:solidFill>
            </a:endParaRPr>
          </a:p>
        </p:txBody>
      </p:sp>
      <p:sp>
        <p:nvSpPr>
          <p:cNvPr id="3" name="TextBox 2">
            <a:extLst>
              <a:ext uri="{FF2B5EF4-FFF2-40B4-BE49-F238E27FC236}">
                <a16:creationId xmlns:a16="http://schemas.microsoft.com/office/drawing/2014/main" id="{796BFA82-8AB0-23BA-909F-C886C3F7A669}"/>
              </a:ext>
            </a:extLst>
          </p:cNvPr>
          <p:cNvSpPr txBox="1"/>
          <p:nvPr/>
        </p:nvSpPr>
        <p:spPr>
          <a:xfrm>
            <a:off x="162716" y="1248862"/>
            <a:ext cx="5259392" cy="3323987"/>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0D0D0D"/>
                </a:solidFill>
                <a:effectLst/>
                <a:latin typeface="Söhne"/>
              </a:rPr>
              <a:t>Utilize Power BI's intuitive interface and powerful analytical capabilities to create interactive dashboards, reports, and visualizations.</a:t>
            </a:r>
          </a:p>
          <a:p>
            <a:pPr marL="285750" indent="-285750" algn="l">
              <a:buFont typeface="Wingdings" panose="05000000000000000000" pitchFamily="2" charset="2"/>
              <a:buChar char="Ø"/>
            </a:pPr>
            <a:endParaRPr lang="en-US" b="0" i="0" dirty="0">
              <a:solidFill>
                <a:srgbClr val="0D0D0D"/>
              </a:solidFill>
              <a:effectLst/>
              <a:latin typeface="Söhne"/>
            </a:endParaRPr>
          </a:p>
          <a:p>
            <a:pPr marL="285750" indent="-285750" algn="l">
              <a:buFont typeface="Wingdings" panose="05000000000000000000" pitchFamily="2" charset="2"/>
              <a:buChar char="Ø"/>
            </a:pPr>
            <a:r>
              <a:rPr lang="en-US" b="0" i="0" dirty="0">
                <a:solidFill>
                  <a:srgbClr val="0D0D0D"/>
                </a:solidFill>
                <a:effectLst/>
                <a:latin typeface="Söhne"/>
              </a:rPr>
              <a:t>Design user-friendly interfaces with slicers, filters, and drill-down    functionalities to enable stakeholders to explore and analyze data dynamically.</a:t>
            </a:r>
          </a:p>
          <a:p>
            <a:pPr marL="285750" indent="-285750" algn="l">
              <a:buFont typeface="Wingdings" panose="05000000000000000000" pitchFamily="2" charset="2"/>
              <a:buChar char="Ø"/>
            </a:pPr>
            <a:endParaRPr lang="en-US" b="0" i="0" dirty="0">
              <a:solidFill>
                <a:srgbClr val="0D0D0D"/>
              </a:solidFill>
              <a:effectLst/>
              <a:latin typeface="Söhne"/>
            </a:endParaRPr>
          </a:p>
          <a:p>
            <a:pPr marL="285750" indent="-285750" algn="l">
              <a:buFont typeface="Wingdings" panose="05000000000000000000" pitchFamily="2" charset="2"/>
              <a:buChar char="Ø"/>
            </a:pPr>
            <a:r>
              <a:rPr lang="en-US" dirty="0">
                <a:solidFill>
                  <a:srgbClr val="0D0D0D"/>
                </a:solidFill>
                <a:latin typeface="Söhne"/>
              </a:rPr>
              <a:t>S</a:t>
            </a:r>
            <a:r>
              <a:rPr lang="en-US" b="0" i="0" dirty="0">
                <a:solidFill>
                  <a:srgbClr val="0D0D0D"/>
                </a:solidFill>
                <a:effectLst/>
                <a:latin typeface="Söhne"/>
              </a:rPr>
              <a:t>tatistical analysis techniques to identify trends, correlations, and patterns within the data.</a:t>
            </a:r>
          </a:p>
          <a:p>
            <a:pPr marL="285750" indent="-285750" algn="l">
              <a:buFont typeface="Wingdings" panose="05000000000000000000" pitchFamily="2" charset="2"/>
              <a:buChar char="Ø"/>
            </a:pPr>
            <a:endParaRPr lang="en-US" b="0" i="0" dirty="0">
              <a:solidFill>
                <a:srgbClr val="0D0D0D"/>
              </a:solidFill>
              <a:effectLst/>
              <a:latin typeface="Söhne"/>
            </a:endParaRPr>
          </a:p>
          <a:p>
            <a:pPr marL="285750" indent="-285750" algn="l">
              <a:buFont typeface="Wingdings" panose="05000000000000000000" pitchFamily="2" charset="2"/>
              <a:buChar char="Ø"/>
            </a:pPr>
            <a:r>
              <a:rPr lang="en-US" b="0" i="0" dirty="0">
                <a:solidFill>
                  <a:srgbClr val="0D0D0D"/>
                </a:solidFill>
                <a:effectLst/>
                <a:latin typeface="Söhne"/>
              </a:rPr>
              <a:t>Employ machine learning algorithms for predictive analytics, such as  crop yields based on historical production data and weather in particular State patterns.</a:t>
            </a:r>
          </a:p>
          <a:p>
            <a:pPr marL="173736" indent="-173736">
              <a:spcAft>
                <a:spcPts val="800"/>
              </a:spcAft>
              <a:buFont typeface="Arial" panose="020B0604020202020204" pitchFamily="34" charset="0"/>
              <a:buChar char="•"/>
            </a:pPr>
            <a:endParaRPr lang="en-US" dirty="0">
              <a:latin typeface="+mn-lt"/>
            </a:endParaRPr>
          </a:p>
        </p:txBody>
      </p:sp>
      <p:pic>
        <p:nvPicPr>
          <p:cNvPr id="4" name="Picture 3">
            <a:extLst>
              <a:ext uri="{FF2B5EF4-FFF2-40B4-BE49-F238E27FC236}">
                <a16:creationId xmlns:a16="http://schemas.microsoft.com/office/drawing/2014/main" id="{7C50189C-1492-E066-79B1-1B514DB597BA}"/>
              </a:ext>
            </a:extLst>
          </p:cNvPr>
          <p:cNvPicPr>
            <a:picLocks noChangeAspect="1"/>
          </p:cNvPicPr>
          <p:nvPr/>
        </p:nvPicPr>
        <p:blipFill>
          <a:blip r:embed="rId3"/>
          <a:stretch>
            <a:fillRect/>
          </a:stretch>
        </p:blipFill>
        <p:spPr>
          <a:xfrm>
            <a:off x="5672137" y="1462420"/>
            <a:ext cx="3082317" cy="18094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120021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2" name="TextBox 1">
            <a:extLst>
              <a:ext uri="{FF2B5EF4-FFF2-40B4-BE49-F238E27FC236}">
                <a16:creationId xmlns:a16="http://schemas.microsoft.com/office/drawing/2014/main" id="{F96CA3F3-3D59-0BCC-5AFC-FB31E62203CC}"/>
              </a:ext>
            </a:extLst>
          </p:cNvPr>
          <p:cNvSpPr txBox="1"/>
          <p:nvPr/>
        </p:nvSpPr>
        <p:spPr>
          <a:xfrm>
            <a:off x="79639" y="790838"/>
            <a:ext cx="4428068" cy="338554"/>
          </a:xfrm>
          <a:prstGeom prst="rect">
            <a:avLst/>
          </a:prstGeom>
          <a:noFill/>
        </p:spPr>
        <p:txBody>
          <a:bodyPr wrap="square">
            <a:spAutoFit/>
          </a:bodyPr>
          <a:lstStyle/>
          <a:p>
            <a:r>
              <a:rPr lang="en-IN" sz="1600" b="1" dirty="0">
                <a:solidFill>
                  <a:srgbClr val="213163"/>
                </a:solidFill>
              </a:rPr>
              <a:t>Technology used</a:t>
            </a:r>
            <a:endParaRPr lang="en-IN" sz="1600" dirty="0">
              <a:solidFill>
                <a:srgbClr val="213163"/>
              </a:solidFill>
            </a:endParaRPr>
          </a:p>
        </p:txBody>
      </p:sp>
      <p:sp>
        <p:nvSpPr>
          <p:cNvPr id="3" name="TextBox 2">
            <a:extLst>
              <a:ext uri="{FF2B5EF4-FFF2-40B4-BE49-F238E27FC236}">
                <a16:creationId xmlns:a16="http://schemas.microsoft.com/office/drawing/2014/main" id="{A111D00F-E3D6-896E-4001-492D6D1DC85F}"/>
              </a:ext>
            </a:extLst>
          </p:cNvPr>
          <p:cNvSpPr txBox="1"/>
          <p:nvPr/>
        </p:nvSpPr>
        <p:spPr>
          <a:xfrm>
            <a:off x="270830" y="1568996"/>
            <a:ext cx="4445003" cy="1897955"/>
          </a:xfrm>
          <a:prstGeom prst="rect">
            <a:avLst/>
          </a:prstGeom>
          <a:noFill/>
        </p:spPr>
        <p:txBody>
          <a:bodyPr wrap="square" rtlCol="0">
            <a:spAutoFit/>
          </a:bodyPr>
          <a:lstStyle/>
          <a:p>
            <a:pPr marL="173736" indent="-173736">
              <a:spcAft>
                <a:spcPts val="800"/>
              </a:spcAft>
              <a:buFont typeface="Arial" panose="020B0604020202020204" pitchFamily="34" charset="0"/>
              <a:buChar char="•"/>
            </a:pPr>
            <a:r>
              <a:rPr lang="en-US" b="1" i="0" dirty="0">
                <a:solidFill>
                  <a:srgbClr val="0D0D0D"/>
                </a:solidFill>
                <a:effectLst/>
                <a:latin typeface="+mj-lt"/>
              </a:rPr>
              <a:t>Data Collection and Integration Tools </a:t>
            </a:r>
          </a:p>
          <a:p>
            <a:pPr marL="173736" indent="-173736">
              <a:spcAft>
                <a:spcPts val="800"/>
              </a:spcAft>
              <a:buFont typeface="Arial" panose="020B0604020202020204" pitchFamily="34" charset="0"/>
              <a:buChar char="•"/>
            </a:pPr>
            <a:r>
              <a:rPr lang="en-IN" b="1" i="0" dirty="0">
                <a:solidFill>
                  <a:srgbClr val="0D0D0D"/>
                </a:solidFill>
                <a:effectLst/>
                <a:latin typeface="+mj-lt"/>
              </a:rPr>
              <a:t>Database Management Systems (DBMS)</a:t>
            </a:r>
            <a:endParaRPr lang="en-US" b="1" dirty="0">
              <a:solidFill>
                <a:srgbClr val="0D0D0D"/>
              </a:solidFill>
              <a:latin typeface="+mj-lt"/>
            </a:endParaRPr>
          </a:p>
          <a:p>
            <a:pPr marL="173736" indent="-173736">
              <a:spcAft>
                <a:spcPts val="800"/>
              </a:spcAft>
              <a:buFont typeface="Arial" panose="020B0604020202020204" pitchFamily="34" charset="0"/>
              <a:buChar char="•"/>
            </a:pPr>
            <a:r>
              <a:rPr lang="en-IN" b="1" i="0" dirty="0">
                <a:solidFill>
                  <a:srgbClr val="0D0D0D"/>
                </a:solidFill>
                <a:effectLst/>
                <a:latin typeface="+mj-lt"/>
              </a:rPr>
              <a:t>Power BI</a:t>
            </a:r>
          </a:p>
          <a:p>
            <a:pPr marL="173736" indent="-173736">
              <a:spcAft>
                <a:spcPts val="800"/>
              </a:spcAft>
              <a:buFont typeface="Arial" panose="020B0604020202020204" pitchFamily="34" charset="0"/>
              <a:buChar char="•"/>
            </a:pPr>
            <a:r>
              <a:rPr lang="en-IN" b="1" i="0" dirty="0">
                <a:solidFill>
                  <a:srgbClr val="0D0D0D"/>
                </a:solidFill>
                <a:effectLst/>
                <a:latin typeface="+mj-lt"/>
              </a:rPr>
              <a:t>Statistical Analysis</a:t>
            </a:r>
            <a:endParaRPr lang="en-IN" b="1" dirty="0">
              <a:solidFill>
                <a:srgbClr val="0D0D0D"/>
              </a:solidFill>
              <a:latin typeface="+mj-lt"/>
            </a:endParaRPr>
          </a:p>
          <a:p>
            <a:pPr marL="173736" indent="-173736">
              <a:spcAft>
                <a:spcPts val="800"/>
              </a:spcAft>
              <a:buFont typeface="Arial" panose="020B0604020202020204" pitchFamily="34" charset="0"/>
              <a:buChar char="•"/>
            </a:pPr>
            <a:r>
              <a:rPr lang="en-IN" b="1" i="0" dirty="0">
                <a:solidFill>
                  <a:srgbClr val="0D0D0D"/>
                </a:solidFill>
                <a:effectLst/>
                <a:latin typeface="+mj-lt"/>
              </a:rPr>
              <a:t>Collaboration Tools</a:t>
            </a:r>
          </a:p>
          <a:p>
            <a:pPr marL="173736" indent="-173736">
              <a:spcAft>
                <a:spcPts val="800"/>
              </a:spcAft>
              <a:buFont typeface="Arial" panose="020B0604020202020204" pitchFamily="34" charset="0"/>
              <a:buChar char="•"/>
            </a:pPr>
            <a:r>
              <a:rPr lang="en-IN" b="1" i="0" dirty="0">
                <a:solidFill>
                  <a:srgbClr val="0D0D0D"/>
                </a:solidFill>
                <a:effectLst/>
                <a:latin typeface="+mj-lt"/>
              </a:rPr>
              <a:t>Data Security Measures </a:t>
            </a:r>
            <a:r>
              <a:rPr lang="en-US" dirty="0">
                <a:latin typeface="+mn-lt"/>
              </a:rPr>
              <a:t>	</a:t>
            </a:r>
          </a:p>
        </p:txBody>
      </p:sp>
      <p:pic>
        <p:nvPicPr>
          <p:cNvPr id="1032" name="Picture 8" descr="Ruben van Raaij on LinkedIn: 😵 The finishing touches of my Final Bachelor  Internship 😵 Hi Network!…">
            <a:extLst>
              <a:ext uri="{FF2B5EF4-FFF2-40B4-BE49-F238E27FC236}">
                <a16:creationId xmlns:a16="http://schemas.microsoft.com/office/drawing/2014/main" id="{CD310ABC-245E-A82B-8E4B-162B677F1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5" y="1197668"/>
            <a:ext cx="3967162" cy="22265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71305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B2AE114-6F16-1A39-059A-24C80C9A952F}"/>
              </a:ext>
            </a:extLst>
          </p:cNvPr>
          <p:cNvPicPr>
            <a:picLocks noChangeAspect="1"/>
          </p:cNvPicPr>
          <p:nvPr/>
        </p:nvPicPr>
        <p:blipFill>
          <a:blip r:embed="rId3"/>
          <a:stretch>
            <a:fillRect/>
          </a:stretch>
        </p:blipFill>
        <p:spPr>
          <a:xfrm>
            <a:off x="2127203" y="1373840"/>
            <a:ext cx="4732430" cy="3238781"/>
          </a:xfrm>
          <a:prstGeom prst="rect">
            <a:avLst/>
          </a:prstGeom>
        </p:spPr>
      </p:pic>
    </p:spTree>
    <p:extLst>
      <p:ext uri="{BB962C8B-B14F-4D97-AF65-F5344CB8AC3E}">
        <p14:creationId xmlns:p14="http://schemas.microsoft.com/office/powerpoint/2010/main" val="3104766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D94080DE-03F5-1FE4-A922-15490146EBB6}"/>
              </a:ext>
            </a:extLst>
          </p:cNvPr>
          <p:cNvSpPr txBox="1"/>
          <p:nvPr/>
        </p:nvSpPr>
        <p:spPr>
          <a:xfrm>
            <a:off x="143933" y="683683"/>
            <a:ext cx="4428068" cy="338554"/>
          </a:xfrm>
          <a:prstGeom prst="rect">
            <a:avLst/>
          </a:prstGeom>
          <a:noFill/>
        </p:spPr>
        <p:txBody>
          <a:bodyPr wrap="square">
            <a:spAutoFit/>
          </a:bodyPr>
          <a:lstStyle/>
          <a:p>
            <a:r>
              <a:rPr lang="en-IN" sz="1600" b="1" dirty="0">
                <a:solidFill>
                  <a:srgbClr val="213163"/>
                </a:solidFill>
              </a:rPr>
              <a:t>Modelling &amp; Result</a:t>
            </a:r>
          </a:p>
        </p:txBody>
      </p:sp>
      <p:sp>
        <p:nvSpPr>
          <p:cNvPr id="6" name="Rectangle 5">
            <a:extLst>
              <a:ext uri="{FF2B5EF4-FFF2-40B4-BE49-F238E27FC236}">
                <a16:creationId xmlns:a16="http://schemas.microsoft.com/office/drawing/2014/main" id="{7FA9338F-AACC-33B6-0BE4-39F9AFBABE18}"/>
              </a:ext>
            </a:extLst>
          </p:cNvPr>
          <p:cNvSpPr/>
          <p:nvPr/>
        </p:nvSpPr>
        <p:spPr>
          <a:xfrm>
            <a:off x="1456841" y="1243419"/>
            <a:ext cx="6548034" cy="3483567"/>
          </a:xfrm>
          <a:prstGeom prst="rect">
            <a:avLst/>
          </a:prstGeom>
          <a:noFill/>
          <a:ln w="127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B990972-2F8A-692E-FED2-90215B29E5BA}"/>
              </a:ext>
            </a:extLst>
          </p:cNvPr>
          <p:cNvPicPr>
            <a:picLocks noChangeAspect="1"/>
          </p:cNvPicPr>
          <p:nvPr/>
        </p:nvPicPr>
        <p:blipFill>
          <a:blip r:embed="rId3"/>
          <a:stretch>
            <a:fillRect/>
          </a:stretch>
        </p:blipFill>
        <p:spPr>
          <a:xfrm>
            <a:off x="200025" y="1164431"/>
            <a:ext cx="8601076" cy="3857626"/>
          </a:xfrm>
          <a:prstGeom prst="rect">
            <a:avLst/>
          </a:prstGeom>
        </p:spPr>
      </p:pic>
    </p:spTree>
    <p:extLst>
      <p:ext uri="{BB962C8B-B14F-4D97-AF65-F5344CB8AC3E}">
        <p14:creationId xmlns:p14="http://schemas.microsoft.com/office/powerpoint/2010/main" val="27996022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2858</TotalTime>
  <Words>447</Words>
  <Application>Microsoft Office PowerPoint</Application>
  <PresentationFormat>On-screen Show (16:9)</PresentationFormat>
  <Paragraphs>74</Paragraphs>
  <Slides>18</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Helvetica Neue</vt:lpstr>
      <vt:lpstr>Söhne</vt:lpstr>
      <vt:lpstr>Times New Roman</vt:lpstr>
      <vt:lpstr>Wingdings</vt:lpstr>
      <vt:lpstr>Simple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Adinarayana Reddy Rontala</cp:lastModifiedBy>
  <cp:revision>56</cp:revision>
  <dcterms:modified xsi:type="dcterms:W3CDTF">2024-03-30T04:41:19Z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NXPowerLiteLastOptimized">
    <vt:lpwstr>1434197</vt:lpwstr>
  </property>
  <property fmtid="{D5CDD505-2E9C-101B-9397-08002B2CF9AE}" pid="4" name="NXPowerLiteSettings">
    <vt:lpwstr>F7000400038000</vt:lpwstr>
  </property>
  <property fmtid="{D5CDD505-2E9C-101B-9397-08002B2CF9AE}" pid="5" name="NXPowerLiteVersion">
    <vt:lpwstr>S10.2.0</vt:lpwstr>
  </property>
</Properties>
</file>